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1.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1" r:id="rId2"/>
    <p:sldMasterId id="2147483674" r:id="rId3"/>
    <p:sldMasterId id="2147483686" r:id="rId4"/>
  </p:sldMasterIdLst>
  <p:notesMasterIdLst>
    <p:notesMasterId r:id="rId74"/>
  </p:notesMasterIdLst>
  <p:sldIdLst>
    <p:sldId id="273" r:id="rId5"/>
    <p:sldId id="333" r:id="rId6"/>
    <p:sldId id="325" r:id="rId7"/>
    <p:sldId id="326" r:id="rId8"/>
    <p:sldId id="327" r:id="rId9"/>
    <p:sldId id="328" r:id="rId10"/>
    <p:sldId id="329" r:id="rId11"/>
    <p:sldId id="275" r:id="rId12"/>
    <p:sldId id="274" r:id="rId13"/>
    <p:sldId id="334" r:id="rId14"/>
    <p:sldId id="289" r:id="rId15"/>
    <p:sldId id="313" r:id="rId16"/>
    <p:sldId id="335" r:id="rId17"/>
    <p:sldId id="306" r:id="rId18"/>
    <p:sldId id="336" r:id="rId19"/>
    <p:sldId id="337" r:id="rId20"/>
    <p:sldId id="338" r:id="rId21"/>
    <p:sldId id="339" r:id="rId22"/>
    <p:sldId id="340" r:id="rId23"/>
    <p:sldId id="341" r:id="rId24"/>
    <p:sldId id="342" r:id="rId25"/>
    <p:sldId id="343" r:id="rId26"/>
    <p:sldId id="300" r:id="rId27"/>
    <p:sldId id="296" r:id="rId28"/>
    <p:sldId id="295" r:id="rId29"/>
    <p:sldId id="301" r:id="rId30"/>
    <p:sldId id="294" r:id="rId31"/>
    <p:sldId id="307" r:id="rId32"/>
    <p:sldId id="308" r:id="rId33"/>
    <p:sldId id="319" r:id="rId34"/>
    <p:sldId id="309" r:id="rId35"/>
    <p:sldId id="299" r:id="rId36"/>
    <p:sldId id="331" r:id="rId37"/>
    <p:sldId id="332" r:id="rId38"/>
    <p:sldId id="298" r:id="rId39"/>
    <p:sldId id="297" r:id="rId40"/>
    <p:sldId id="312" r:id="rId41"/>
    <p:sldId id="278" r:id="rId42"/>
    <p:sldId id="284" r:id="rId43"/>
    <p:sldId id="302" r:id="rId44"/>
    <p:sldId id="272" r:id="rId45"/>
    <p:sldId id="267" r:id="rId46"/>
    <p:sldId id="265" r:id="rId47"/>
    <p:sldId id="260" r:id="rId48"/>
    <p:sldId id="271" r:id="rId49"/>
    <p:sldId id="264" r:id="rId50"/>
    <p:sldId id="283" r:id="rId51"/>
    <p:sldId id="258" r:id="rId52"/>
    <p:sldId id="262" r:id="rId53"/>
    <p:sldId id="323" r:id="rId54"/>
    <p:sldId id="256" r:id="rId55"/>
    <p:sldId id="322" r:id="rId56"/>
    <p:sldId id="320" r:id="rId57"/>
    <p:sldId id="268" r:id="rId58"/>
    <p:sldId id="261" r:id="rId59"/>
    <p:sldId id="257" r:id="rId60"/>
    <p:sldId id="263" r:id="rId61"/>
    <p:sldId id="270" r:id="rId62"/>
    <p:sldId id="285" r:id="rId63"/>
    <p:sldId id="330" r:id="rId64"/>
    <p:sldId id="287" r:id="rId65"/>
    <p:sldId id="276" r:id="rId66"/>
    <p:sldId id="318" r:id="rId67"/>
    <p:sldId id="282" r:id="rId68"/>
    <p:sldId id="311" r:id="rId69"/>
    <p:sldId id="304" r:id="rId70"/>
    <p:sldId id="305" r:id="rId71"/>
    <p:sldId id="344" r:id="rId72"/>
    <p:sldId id="345" r:id="rId7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990033"/>
    <a:srgbClr val="000000"/>
    <a:srgbClr val="FF66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466" autoAdjust="0"/>
    <p:restoredTop sz="94521" autoAdjust="0"/>
  </p:normalViewPr>
  <p:slideViewPr>
    <p:cSldViewPr>
      <p:cViewPr varScale="1">
        <p:scale>
          <a:sx n="97" d="100"/>
          <a:sy n="97" d="100"/>
        </p:scale>
        <p:origin x="-132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7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slide" Target="slides/slide69.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1776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17764"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1776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1776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34DDB6AA-0A58-5B4B-8232-9B42593EFC31}" type="slidenum">
              <a:rPr lang="en-US"/>
              <a:pPr/>
              <a:t>‹#›</a:t>
            </a:fld>
            <a:endParaRPr lang="en-US"/>
          </a:p>
        </p:txBody>
      </p:sp>
    </p:spTree>
    <p:extLst>
      <p:ext uri="{BB962C8B-B14F-4D97-AF65-F5344CB8AC3E}">
        <p14:creationId xmlns:p14="http://schemas.microsoft.com/office/powerpoint/2010/main" val="98510554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F30953-618C-8549-908B-25C43FDEEE5B}" type="slidenum">
              <a:rPr lang="en-US"/>
              <a:pPr/>
              <a:t>1</a:t>
            </a:fld>
            <a:endParaRPr lang="en-US"/>
          </a:p>
        </p:txBody>
      </p:sp>
      <p:sp>
        <p:nvSpPr>
          <p:cNvPr id="11878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18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DB72A-13FA-B844-BB1E-53115D26A31A}" type="slidenum">
              <a:rPr lang="en-US"/>
              <a:pPr/>
              <a:t>10</a:t>
            </a:fld>
            <a:endParaRPr lang="en-US"/>
          </a:p>
        </p:txBody>
      </p:sp>
      <p:sp>
        <p:nvSpPr>
          <p:cNvPr id="20685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685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23044E-EA8E-8342-9804-FDECD6B005F8}" type="slidenum">
              <a:rPr lang="en-US"/>
              <a:pPr/>
              <a:t>11</a:t>
            </a:fld>
            <a:endParaRPr lang="en-US"/>
          </a:p>
        </p:txBody>
      </p:sp>
      <p:sp>
        <p:nvSpPr>
          <p:cNvPr id="129026" name="Rectangle 1026"/>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2902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A70F48-882D-ED41-ABEE-01C2D5CF04EB}" type="slidenum">
              <a:rPr lang="en-US"/>
              <a:pPr/>
              <a:t>12</a:t>
            </a:fld>
            <a:endParaRPr lang="en-US"/>
          </a:p>
        </p:txBody>
      </p:sp>
      <p:sp>
        <p:nvSpPr>
          <p:cNvPr id="13005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50A7EA-C801-3643-83E5-A915BECCABE3}" type="slidenum">
              <a:rPr lang="en-US"/>
              <a:pPr/>
              <a:t>13</a:t>
            </a:fld>
            <a:endParaRPr lang="en-US"/>
          </a:p>
        </p:txBody>
      </p:sp>
      <p:sp>
        <p:nvSpPr>
          <p:cNvPr id="20889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889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34DA0-4660-774E-8B83-F95FA1A0ED8F}" type="slidenum">
              <a:rPr lang="en-US"/>
              <a:pPr/>
              <a:t>14</a:t>
            </a:fld>
            <a:endParaRPr lang="en-US"/>
          </a:p>
        </p:txBody>
      </p:sp>
      <p:sp>
        <p:nvSpPr>
          <p:cNvPr id="13209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32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7377D3-5F19-C247-BF3F-B13BF699CAE3}" type="slidenum">
              <a:rPr lang="en-US"/>
              <a:pPr/>
              <a:t>15</a:t>
            </a:fld>
            <a:endParaRPr lang="en-US"/>
          </a:p>
        </p:txBody>
      </p:sp>
      <p:sp>
        <p:nvSpPr>
          <p:cNvPr id="21094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094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779370-86D6-4041-A46D-C9E543ADA16D}" type="slidenum">
              <a:rPr lang="en-US"/>
              <a:pPr/>
              <a:t>16</a:t>
            </a:fld>
            <a:endParaRPr lang="en-US"/>
          </a:p>
        </p:txBody>
      </p:sp>
      <p:sp>
        <p:nvSpPr>
          <p:cNvPr id="21299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299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D36EB3-DDD7-5946-8034-61FFF19DB221}" type="slidenum">
              <a:rPr lang="en-US"/>
              <a:pPr/>
              <a:t>17</a:t>
            </a:fld>
            <a:endParaRPr lang="en-US"/>
          </a:p>
        </p:txBody>
      </p:sp>
      <p:sp>
        <p:nvSpPr>
          <p:cNvPr id="21504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504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CBDA3B-AACE-614D-BCF2-02A26AB3C004}" type="slidenum">
              <a:rPr lang="en-US"/>
              <a:pPr/>
              <a:t>18</a:t>
            </a:fld>
            <a:endParaRPr lang="en-US"/>
          </a:p>
        </p:txBody>
      </p:sp>
      <p:sp>
        <p:nvSpPr>
          <p:cNvPr id="21709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709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9EB2B9-CAA4-5646-B11F-65D33FE3CCBC}" type="slidenum">
              <a:rPr lang="en-US"/>
              <a:pPr/>
              <a:t>19</a:t>
            </a:fld>
            <a:endParaRPr lang="en-US"/>
          </a:p>
        </p:txBody>
      </p:sp>
      <p:sp>
        <p:nvSpPr>
          <p:cNvPr id="21913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913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4CB1DD-696D-124A-BCE6-070915C5F5B6}" type="slidenum">
              <a:rPr lang="en-US"/>
              <a:pPr/>
              <a:t>2</a:t>
            </a:fld>
            <a:endParaRPr lang="en-US"/>
          </a:p>
        </p:txBody>
      </p:sp>
      <p:sp>
        <p:nvSpPr>
          <p:cNvPr id="20480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204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95201E-3B69-7B4F-9A1F-385A79901AE2}" type="slidenum">
              <a:rPr lang="en-US"/>
              <a:pPr/>
              <a:t>20</a:t>
            </a:fld>
            <a:endParaRPr lang="en-US"/>
          </a:p>
        </p:txBody>
      </p:sp>
      <p:sp>
        <p:nvSpPr>
          <p:cNvPr id="22118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2118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862ED7-B6AF-864A-840E-BD9B25FCC0C9}" type="slidenum">
              <a:rPr lang="en-US"/>
              <a:pPr/>
              <a:t>21</a:t>
            </a:fld>
            <a:endParaRPr lang="en-US"/>
          </a:p>
        </p:txBody>
      </p:sp>
      <p:sp>
        <p:nvSpPr>
          <p:cNvPr id="22323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2323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FA42F3-EDD7-7D44-8346-A437D8091614}" type="slidenum">
              <a:rPr lang="en-US"/>
              <a:pPr/>
              <a:t>22</a:t>
            </a:fld>
            <a:endParaRPr lang="en-US"/>
          </a:p>
        </p:txBody>
      </p:sp>
      <p:sp>
        <p:nvSpPr>
          <p:cNvPr id="22528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2528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F65A72-2C38-B44A-B229-5C0F86EA7C38}" type="slidenum">
              <a:rPr lang="en-US"/>
              <a:pPr/>
              <a:t>23</a:t>
            </a:fld>
            <a:endParaRPr lang="en-US"/>
          </a:p>
        </p:txBody>
      </p:sp>
      <p:sp>
        <p:nvSpPr>
          <p:cNvPr id="14131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D0737-2AAA-D243-9798-EFED8CF01C2E}" type="slidenum">
              <a:rPr lang="en-US"/>
              <a:pPr/>
              <a:t>24</a:t>
            </a:fld>
            <a:endParaRPr lang="en-US"/>
          </a:p>
        </p:txBody>
      </p:sp>
      <p:sp>
        <p:nvSpPr>
          <p:cNvPr id="14233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D4F0BE-142D-3544-85C0-002CA3592830}" type="slidenum">
              <a:rPr lang="en-US"/>
              <a:pPr/>
              <a:t>25</a:t>
            </a:fld>
            <a:endParaRPr lang="en-US"/>
          </a:p>
        </p:txBody>
      </p:sp>
      <p:sp>
        <p:nvSpPr>
          <p:cNvPr id="14336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4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951C74-7D7A-E74C-B4A5-B16E1E3FB87E}" type="slidenum">
              <a:rPr lang="en-US"/>
              <a:pPr/>
              <a:t>26</a:t>
            </a:fld>
            <a:endParaRPr lang="en-US"/>
          </a:p>
        </p:txBody>
      </p:sp>
      <p:sp>
        <p:nvSpPr>
          <p:cNvPr id="14438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B9168A-C6D1-0D4A-A56F-5776EA91946F}" type="slidenum">
              <a:rPr lang="en-US"/>
              <a:pPr/>
              <a:t>27</a:t>
            </a:fld>
            <a:endParaRPr lang="en-US"/>
          </a:p>
        </p:txBody>
      </p:sp>
      <p:sp>
        <p:nvSpPr>
          <p:cNvPr id="14541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45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4E6C72-3C54-114F-87D6-AC71D4D0CD85}" type="slidenum">
              <a:rPr lang="en-US"/>
              <a:pPr/>
              <a:t>28</a:t>
            </a:fld>
            <a:endParaRPr lang="en-US"/>
          </a:p>
        </p:txBody>
      </p:sp>
      <p:sp>
        <p:nvSpPr>
          <p:cNvPr id="14643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C78498-3A7E-2E42-B11C-81A62B58A288}" type="slidenum">
              <a:rPr lang="en-US"/>
              <a:pPr/>
              <a:t>29</a:t>
            </a:fld>
            <a:endParaRPr lang="en-US"/>
          </a:p>
        </p:txBody>
      </p:sp>
      <p:sp>
        <p:nvSpPr>
          <p:cNvPr id="14745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47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CAB57E-8BD7-3D46-85AD-66E575EF107C}" type="slidenum">
              <a:rPr lang="en-US"/>
              <a:pPr/>
              <a:t>3</a:t>
            </a:fld>
            <a:endParaRPr lang="en-US"/>
          </a:p>
        </p:txBody>
      </p:sp>
      <p:sp>
        <p:nvSpPr>
          <p:cNvPr id="12083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20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0586C7-0591-2D42-AE9E-9ABA8F849E4C}" type="slidenum">
              <a:rPr lang="en-US"/>
              <a:pPr/>
              <a:t>30</a:t>
            </a:fld>
            <a:endParaRPr lang="en-US"/>
          </a:p>
        </p:txBody>
      </p:sp>
      <p:sp>
        <p:nvSpPr>
          <p:cNvPr id="14848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48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78DF28-6BCB-7341-A5C7-3700411D763E}" type="slidenum">
              <a:rPr lang="en-US"/>
              <a:pPr/>
              <a:t>31</a:t>
            </a:fld>
            <a:endParaRPr lang="en-US"/>
          </a:p>
        </p:txBody>
      </p:sp>
      <p:sp>
        <p:nvSpPr>
          <p:cNvPr id="14950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49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CE4F6E-B10C-4B40-8A34-AE043A7CDF21}" type="slidenum">
              <a:rPr lang="en-US"/>
              <a:pPr/>
              <a:t>32</a:t>
            </a:fld>
            <a:endParaRPr lang="en-US"/>
          </a:p>
        </p:txBody>
      </p:sp>
      <p:sp>
        <p:nvSpPr>
          <p:cNvPr id="15053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5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3AAA69-F755-7442-951D-C62F90EF4C6E}" type="slidenum">
              <a:rPr lang="en-US"/>
              <a:pPr/>
              <a:t>33</a:t>
            </a:fld>
            <a:endParaRPr lang="en-US"/>
          </a:p>
        </p:txBody>
      </p:sp>
      <p:sp>
        <p:nvSpPr>
          <p:cNvPr id="200706" name="Rectangle 1026"/>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0707" name="Rectangle 1027"/>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A5D6F8-3766-764B-94E5-70FFB4B63124}" type="slidenum">
              <a:rPr lang="en-US"/>
              <a:pPr/>
              <a:t>34</a:t>
            </a:fld>
            <a:endParaRPr lang="en-US"/>
          </a:p>
        </p:txBody>
      </p:sp>
      <p:sp>
        <p:nvSpPr>
          <p:cNvPr id="202754" name="Rectangle 1026"/>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2755" name="Rectangle 1027"/>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A7E07-FEB1-2B4D-843F-75D083137EE9}" type="slidenum">
              <a:rPr lang="en-US"/>
              <a:pPr/>
              <a:t>35</a:t>
            </a:fld>
            <a:endParaRPr lang="en-US"/>
          </a:p>
        </p:txBody>
      </p:sp>
      <p:sp>
        <p:nvSpPr>
          <p:cNvPr id="15155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51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D7281A-D636-3842-9DAD-13150A7F1479}" type="slidenum">
              <a:rPr lang="en-US"/>
              <a:pPr/>
              <a:t>36</a:t>
            </a:fld>
            <a:endParaRPr lang="en-US"/>
          </a:p>
        </p:txBody>
      </p:sp>
      <p:sp>
        <p:nvSpPr>
          <p:cNvPr id="15257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52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3B3E39-2EE7-0A4B-882E-9C5451D6FBCD}" type="slidenum">
              <a:rPr lang="en-US"/>
              <a:pPr/>
              <a:t>37</a:t>
            </a:fld>
            <a:endParaRPr lang="en-US"/>
          </a:p>
        </p:txBody>
      </p:sp>
      <p:sp>
        <p:nvSpPr>
          <p:cNvPr id="15360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53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77AA70-7D0B-9741-BB1C-A5A2A67EFE1B}" type="slidenum">
              <a:rPr lang="en-US"/>
              <a:pPr/>
              <a:t>38</a:t>
            </a:fld>
            <a:endParaRPr lang="en-US"/>
          </a:p>
        </p:txBody>
      </p:sp>
      <p:sp>
        <p:nvSpPr>
          <p:cNvPr id="15462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2E3033-8FAB-FF47-B001-376E4CD7C83A}" type="slidenum">
              <a:rPr lang="en-US"/>
              <a:pPr/>
              <a:t>39</a:t>
            </a:fld>
            <a:endParaRPr lang="en-US"/>
          </a:p>
        </p:txBody>
      </p:sp>
      <p:sp>
        <p:nvSpPr>
          <p:cNvPr id="15565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55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DE508C-86EE-604B-8359-1C07618C3730}" type="slidenum">
              <a:rPr lang="en-US"/>
              <a:pPr/>
              <a:t>4</a:t>
            </a:fld>
            <a:endParaRPr lang="en-US"/>
          </a:p>
        </p:txBody>
      </p:sp>
      <p:sp>
        <p:nvSpPr>
          <p:cNvPr id="121858" name="Rectangle 1026"/>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2185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AD00E6-EEDE-4B42-B7E9-3EB21644F806}" type="slidenum">
              <a:rPr lang="en-US"/>
              <a:pPr/>
              <a:t>40</a:t>
            </a:fld>
            <a:endParaRPr lang="en-US"/>
          </a:p>
        </p:txBody>
      </p:sp>
      <p:sp>
        <p:nvSpPr>
          <p:cNvPr id="15667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5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4648C5-E199-CF4D-A273-6E4F8473627B}" type="slidenum">
              <a:rPr lang="en-US"/>
              <a:pPr/>
              <a:t>41</a:t>
            </a:fld>
            <a:endParaRPr lang="en-US"/>
          </a:p>
        </p:txBody>
      </p:sp>
      <p:sp>
        <p:nvSpPr>
          <p:cNvPr id="15769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57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35AA81-7C91-F24B-B1BF-99B8C6107C1F}" type="slidenum">
              <a:rPr lang="en-US"/>
              <a:pPr/>
              <a:t>42</a:t>
            </a:fld>
            <a:endParaRPr lang="en-US"/>
          </a:p>
        </p:txBody>
      </p:sp>
      <p:sp>
        <p:nvSpPr>
          <p:cNvPr id="15872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0B7EF0-50E4-C343-866E-7B376EAF0DCF}" type="slidenum">
              <a:rPr lang="en-US"/>
              <a:pPr/>
              <a:t>43</a:t>
            </a:fld>
            <a:endParaRPr lang="en-US"/>
          </a:p>
        </p:txBody>
      </p:sp>
      <p:sp>
        <p:nvSpPr>
          <p:cNvPr id="15974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59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EDA47B-0A0A-174D-AD04-1545C703FE64}" type="slidenum">
              <a:rPr lang="en-US"/>
              <a:pPr/>
              <a:t>44</a:t>
            </a:fld>
            <a:endParaRPr lang="en-US"/>
          </a:p>
        </p:txBody>
      </p:sp>
      <p:sp>
        <p:nvSpPr>
          <p:cNvPr id="16077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6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7E2C0D-8EBA-284A-ACB9-BE0F2A3FBFD1}" type="slidenum">
              <a:rPr lang="en-US"/>
              <a:pPr/>
              <a:t>45</a:t>
            </a:fld>
            <a:endParaRPr lang="en-US"/>
          </a:p>
        </p:txBody>
      </p:sp>
      <p:sp>
        <p:nvSpPr>
          <p:cNvPr id="16179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61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75A25F-91A3-3249-92BC-BABC71BBAFD3}" type="slidenum">
              <a:rPr lang="en-US"/>
              <a:pPr/>
              <a:t>46</a:t>
            </a:fld>
            <a:endParaRPr lang="en-US"/>
          </a:p>
        </p:txBody>
      </p:sp>
      <p:sp>
        <p:nvSpPr>
          <p:cNvPr id="16281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62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F4BD97-51AE-CF41-A25C-984C6AF53AFD}" type="slidenum">
              <a:rPr lang="en-US"/>
              <a:pPr/>
              <a:t>47</a:t>
            </a:fld>
            <a:endParaRPr lang="en-US"/>
          </a:p>
        </p:txBody>
      </p:sp>
      <p:sp>
        <p:nvSpPr>
          <p:cNvPr id="16384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63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ECF9D4-831B-AE4C-AE76-C901EE35AEF3}" type="slidenum">
              <a:rPr lang="en-US"/>
              <a:pPr/>
              <a:t>48</a:t>
            </a:fld>
            <a:endParaRPr lang="en-US"/>
          </a:p>
        </p:txBody>
      </p:sp>
      <p:sp>
        <p:nvSpPr>
          <p:cNvPr id="16486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64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EE259C-0448-034D-8C94-59FC7D328AAB}" type="slidenum">
              <a:rPr lang="en-US"/>
              <a:pPr/>
              <a:t>49</a:t>
            </a:fld>
            <a:endParaRPr lang="en-US"/>
          </a:p>
        </p:txBody>
      </p:sp>
      <p:sp>
        <p:nvSpPr>
          <p:cNvPr id="16589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65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CDAD13-AC52-094A-96C2-AA9CE2AC1612}" type="slidenum">
              <a:rPr lang="en-US"/>
              <a:pPr/>
              <a:t>5</a:t>
            </a:fld>
            <a:endParaRPr lang="en-US"/>
          </a:p>
        </p:txBody>
      </p:sp>
      <p:sp>
        <p:nvSpPr>
          <p:cNvPr id="12288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1B5BC8-F675-A74B-A0D7-0408AA5C5BA9}" type="slidenum">
              <a:rPr lang="en-US"/>
              <a:pPr/>
              <a:t>50</a:t>
            </a:fld>
            <a:endParaRPr lang="en-US"/>
          </a:p>
        </p:txBody>
      </p:sp>
      <p:sp>
        <p:nvSpPr>
          <p:cNvPr id="16691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23B54E-D68D-E645-BF75-02AC7DD2E8D0}" type="slidenum">
              <a:rPr lang="en-US"/>
              <a:pPr/>
              <a:t>51</a:t>
            </a:fld>
            <a:endParaRPr lang="en-US"/>
          </a:p>
        </p:txBody>
      </p:sp>
      <p:sp>
        <p:nvSpPr>
          <p:cNvPr id="16793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67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F4BADD-9E94-D745-B045-7851EF77DE08}" type="slidenum">
              <a:rPr lang="en-US"/>
              <a:pPr/>
              <a:t>52</a:t>
            </a:fld>
            <a:endParaRPr lang="en-US"/>
          </a:p>
        </p:txBody>
      </p:sp>
      <p:sp>
        <p:nvSpPr>
          <p:cNvPr id="16896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7A7E86-CA49-5F43-92F5-D434E6F62157}" type="slidenum">
              <a:rPr lang="en-US"/>
              <a:pPr/>
              <a:t>53</a:t>
            </a:fld>
            <a:endParaRPr lang="en-US"/>
          </a:p>
        </p:txBody>
      </p:sp>
      <p:sp>
        <p:nvSpPr>
          <p:cNvPr id="16998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6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6E0868-546D-6147-A8C9-5A9926DCCF1C}" type="slidenum">
              <a:rPr lang="en-US"/>
              <a:pPr/>
              <a:t>54</a:t>
            </a:fld>
            <a:endParaRPr lang="en-US"/>
          </a:p>
        </p:txBody>
      </p:sp>
      <p:sp>
        <p:nvSpPr>
          <p:cNvPr id="17101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EF7E84-1E7B-D649-B038-A850EFE3F5A7}" type="slidenum">
              <a:rPr lang="en-US"/>
              <a:pPr/>
              <a:t>55</a:t>
            </a:fld>
            <a:endParaRPr lang="en-US"/>
          </a:p>
        </p:txBody>
      </p:sp>
      <p:sp>
        <p:nvSpPr>
          <p:cNvPr id="17203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72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1AA904-DCB8-954B-BFD9-CBB9B8C6F317}" type="slidenum">
              <a:rPr lang="en-US"/>
              <a:pPr/>
              <a:t>56</a:t>
            </a:fld>
            <a:endParaRPr lang="en-US"/>
          </a:p>
        </p:txBody>
      </p:sp>
      <p:sp>
        <p:nvSpPr>
          <p:cNvPr id="17305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73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B6372D-3036-174D-98FE-ECE7A4C7E1DC}" type="slidenum">
              <a:rPr lang="en-US"/>
              <a:pPr/>
              <a:t>57</a:t>
            </a:fld>
            <a:endParaRPr lang="en-US"/>
          </a:p>
        </p:txBody>
      </p:sp>
      <p:sp>
        <p:nvSpPr>
          <p:cNvPr id="17408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74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439F5C-BFE6-3D45-8A90-A28D2484A307}" type="slidenum">
              <a:rPr lang="en-US"/>
              <a:pPr/>
              <a:t>58</a:t>
            </a:fld>
            <a:endParaRPr lang="en-US"/>
          </a:p>
        </p:txBody>
      </p:sp>
      <p:sp>
        <p:nvSpPr>
          <p:cNvPr id="17510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75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EB992C-5601-3B43-B048-CC8DC530E88E}" type="slidenum">
              <a:rPr lang="en-US"/>
              <a:pPr/>
              <a:t>59</a:t>
            </a:fld>
            <a:endParaRPr lang="en-US"/>
          </a:p>
        </p:txBody>
      </p:sp>
      <p:sp>
        <p:nvSpPr>
          <p:cNvPr id="17613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76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489A23-E181-E040-B537-286D51B7237B}" type="slidenum">
              <a:rPr lang="en-US"/>
              <a:pPr/>
              <a:t>6</a:t>
            </a:fld>
            <a:endParaRPr lang="en-US"/>
          </a:p>
        </p:txBody>
      </p:sp>
      <p:sp>
        <p:nvSpPr>
          <p:cNvPr id="12390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932B9F-2878-FC4D-A2CD-BCB67137985D}" type="slidenum">
              <a:rPr lang="en-US"/>
              <a:pPr/>
              <a:t>60</a:t>
            </a:fld>
            <a:endParaRPr lang="en-US"/>
          </a:p>
        </p:txBody>
      </p:sp>
      <p:sp>
        <p:nvSpPr>
          <p:cNvPr id="18841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841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981EB8-1E7F-AE44-BDF1-CBF9E91F5F88}" type="slidenum">
              <a:rPr lang="en-US"/>
              <a:pPr/>
              <a:t>61</a:t>
            </a:fld>
            <a:endParaRPr lang="en-US"/>
          </a:p>
        </p:txBody>
      </p:sp>
      <p:sp>
        <p:nvSpPr>
          <p:cNvPr id="17715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9C5516-47A2-904D-BB61-9F44CCF6852E}" type="slidenum">
              <a:rPr lang="en-US"/>
              <a:pPr/>
              <a:t>62</a:t>
            </a:fld>
            <a:endParaRPr lang="en-US"/>
          </a:p>
        </p:txBody>
      </p:sp>
      <p:sp>
        <p:nvSpPr>
          <p:cNvPr id="17817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3BF2B1-E733-F34F-BB93-0CC350B60BDF}" type="slidenum">
              <a:rPr lang="en-US"/>
              <a:pPr/>
              <a:t>63</a:t>
            </a:fld>
            <a:endParaRPr lang="en-US"/>
          </a:p>
        </p:txBody>
      </p:sp>
      <p:sp>
        <p:nvSpPr>
          <p:cNvPr id="17920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79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C2168C-F1D2-7B4E-975C-3AFFB2CD8095}" type="slidenum">
              <a:rPr lang="en-US"/>
              <a:pPr/>
              <a:t>64</a:t>
            </a:fld>
            <a:endParaRPr lang="en-US"/>
          </a:p>
        </p:txBody>
      </p:sp>
      <p:sp>
        <p:nvSpPr>
          <p:cNvPr id="18022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8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D669F7-490C-C94A-A2B7-F9F7351A0741}" type="slidenum">
              <a:rPr lang="en-US"/>
              <a:pPr/>
              <a:t>65</a:t>
            </a:fld>
            <a:endParaRPr lang="en-US"/>
          </a:p>
        </p:txBody>
      </p:sp>
      <p:sp>
        <p:nvSpPr>
          <p:cNvPr id="18125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81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201E7-43BF-1C4A-8959-D5F494571D40}" type="slidenum">
              <a:rPr lang="en-US"/>
              <a:pPr/>
              <a:t>66</a:t>
            </a:fld>
            <a:endParaRPr lang="en-US"/>
          </a:p>
        </p:txBody>
      </p:sp>
      <p:sp>
        <p:nvSpPr>
          <p:cNvPr id="18227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82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2C853C-D6CF-EA44-995F-63764B4FAA26}" type="slidenum">
              <a:rPr lang="en-US"/>
              <a:pPr/>
              <a:t>67</a:t>
            </a:fld>
            <a:endParaRPr lang="en-US"/>
          </a:p>
        </p:txBody>
      </p:sp>
      <p:sp>
        <p:nvSpPr>
          <p:cNvPr id="18329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9619AE77-C400-7F4B-97E2-A74A02F54CA0}" type="slidenum">
              <a:rPr lang="en-US">
                <a:solidFill>
                  <a:srgbClr val="000000"/>
                </a:solidFill>
                <a:latin typeface="Times New Roman" charset="0"/>
              </a:rPr>
              <a:pPr/>
              <a:t>69</a:t>
            </a:fld>
            <a:endParaRPr lang="en-US">
              <a:solidFill>
                <a:srgbClr val="000000"/>
              </a:solidFill>
              <a:latin typeface="Times New Roman"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mtClean="0">
                <a:latin typeface="Arial" charset="0"/>
                <a:ea typeface="MS PGothic" charset="0"/>
              </a:rPr>
              <a:t>New Testament </a:t>
            </a:r>
            <a:r>
              <a:rPr lang="en-US" dirty="0" smtClean="0">
                <a:latin typeface="Arial" charset="0"/>
                <a:ea typeface="MS PGothic" charset="0"/>
              </a:rPr>
              <a:t>Backgrounds PPT in Bahasa Indonesia</a:t>
            </a:r>
          </a:p>
          <a:p>
            <a:pPr eaLnBrk="1" hangingPunct="1"/>
            <a:endParaRPr lang="en-US" dirty="0">
              <a:latin typeface="Arial" charset="0"/>
              <a:ea typeface="MS P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38BF09-7284-D441-A70E-97EF46A048DC}" type="slidenum">
              <a:rPr lang="en-US"/>
              <a:pPr/>
              <a:t>7</a:t>
            </a:fld>
            <a:endParaRPr lang="en-US"/>
          </a:p>
        </p:txBody>
      </p:sp>
      <p:sp>
        <p:nvSpPr>
          <p:cNvPr id="124930" name="Rectangle 1026"/>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2493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98F059-9FB5-1444-94EE-48D720B96F00}" type="slidenum">
              <a:rPr lang="en-US"/>
              <a:pPr/>
              <a:t>8</a:t>
            </a:fld>
            <a:endParaRPr lang="en-US"/>
          </a:p>
        </p:txBody>
      </p:sp>
      <p:sp>
        <p:nvSpPr>
          <p:cNvPr id="125954" name="Rectangle 1026"/>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2595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96D863-ED7B-3A42-9DA5-E46A27C35D98}" type="slidenum">
              <a:rPr lang="en-US"/>
              <a:pPr/>
              <a:t>9</a:t>
            </a:fld>
            <a:endParaRPr lang="en-US"/>
          </a:p>
        </p:txBody>
      </p:sp>
      <p:sp>
        <p:nvSpPr>
          <p:cNvPr id="126978" name="Rectangle 1026"/>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26979" name="Rectangle 1027"/>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9144000" cy="6856413"/>
            <a:chOff x="0" y="0"/>
            <a:chExt cx="5760" cy="4319"/>
          </a:xfrm>
        </p:grpSpPr>
        <p:sp>
          <p:nvSpPr>
            <p:cNvPr id="819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820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821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2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231" name="Group 39"/>
            <p:cNvGrpSpPr>
              <a:grpSpLocks/>
            </p:cNvGrpSpPr>
            <p:nvPr userDrawn="1"/>
          </p:nvGrpSpPr>
          <p:grpSpPr bwMode="auto">
            <a:xfrm>
              <a:off x="0" y="1632"/>
              <a:ext cx="5758" cy="1858"/>
              <a:chOff x="0" y="1632"/>
              <a:chExt cx="5758" cy="1858"/>
            </a:xfrm>
          </p:grpSpPr>
          <p:sp>
            <p:nvSpPr>
              <p:cNvPr id="823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3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smtClean="0"/>
              <a:t>Click to edit Master subtitle style</a:t>
            </a:r>
          </a:p>
        </p:txBody>
      </p:sp>
      <p:sp>
        <p:nvSpPr>
          <p:cNvPr id="8236" name="Rectangle 44"/>
          <p:cNvSpPr>
            <a:spLocks noGrp="1" noChangeArrowheads="1"/>
          </p:cNvSpPr>
          <p:nvPr>
            <p:ph type="dt" sz="quarter" idx="2"/>
          </p:nvPr>
        </p:nvSpPr>
        <p:spPr/>
        <p:txBody>
          <a:bodyPr/>
          <a:lstStyle>
            <a:lvl1pPr>
              <a:defRPr/>
            </a:lvl1pPr>
          </a:lstStyle>
          <a:p>
            <a:endParaRPr lang="en-US"/>
          </a:p>
        </p:txBody>
      </p:sp>
      <p:sp>
        <p:nvSpPr>
          <p:cNvPr id="8237" name="Rectangle 45"/>
          <p:cNvSpPr>
            <a:spLocks noGrp="1" noChangeArrowheads="1"/>
          </p:cNvSpPr>
          <p:nvPr>
            <p:ph type="ftr" sz="quarter" idx="3"/>
          </p:nvPr>
        </p:nvSpPr>
        <p:spPr/>
        <p:txBody>
          <a:bodyPr/>
          <a:lstStyle>
            <a:lvl1pPr>
              <a:defRPr/>
            </a:lvl1pPr>
          </a:lstStyle>
          <a:p>
            <a:endParaRPr lang="en-US"/>
          </a:p>
        </p:txBody>
      </p:sp>
      <p:sp>
        <p:nvSpPr>
          <p:cNvPr id="8238" name="Rectangle 46"/>
          <p:cNvSpPr>
            <a:spLocks noGrp="1" noChangeArrowheads="1"/>
          </p:cNvSpPr>
          <p:nvPr>
            <p:ph type="sldNum" sz="quarter" idx="4"/>
          </p:nvPr>
        </p:nvSpPr>
        <p:spPr/>
        <p:txBody>
          <a:bodyPr/>
          <a:lstStyle>
            <a:lvl1pPr>
              <a:defRPr/>
            </a:lvl1pPr>
          </a:lstStyle>
          <a:p>
            <a:fld id="{D275E00B-83CC-6444-A6DC-CB7A67020EF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26C0FF0-DF48-9B41-84EB-6756E6484EE2}" type="slidenum">
              <a:rPr lang="en-US"/>
              <a:pPr/>
              <a:t>‹#›</a:t>
            </a:fld>
            <a:endParaRPr lang="en-US"/>
          </a:p>
        </p:txBody>
      </p:sp>
    </p:spTree>
    <p:extLst>
      <p:ext uri="{BB962C8B-B14F-4D97-AF65-F5344CB8AC3E}">
        <p14:creationId xmlns:p14="http://schemas.microsoft.com/office/powerpoint/2010/main" val="3907610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CB73606-033A-C74B-AE10-6AB442CAC8FC}" type="slidenum">
              <a:rPr lang="en-US"/>
              <a:pPr/>
              <a:t>‹#›</a:t>
            </a:fld>
            <a:endParaRPr lang="en-US"/>
          </a:p>
        </p:txBody>
      </p:sp>
    </p:spTree>
    <p:extLst>
      <p:ext uri="{BB962C8B-B14F-4D97-AF65-F5344CB8AC3E}">
        <p14:creationId xmlns:p14="http://schemas.microsoft.com/office/powerpoint/2010/main" val="3866983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9438D6A2-7932-5649-BA64-1EC8D607EF8B}" type="slidenum">
              <a:rPr lang="en-US"/>
              <a:pPr/>
              <a:t>‹#›</a:t>
            </a:fld>
            <a:endParaRPr lang="en-US"/>
          </a:p>
        </p:txBody>
      </p:sp>
    </p:spTree>
    <p:extLst>
      <p:ext uri="{BB962C8B-B14F-4D97-AF65-F5344CB8AC3E}">
        <p14:creationId xmlns:p14="http://schemas.microsoft.com/office/powerpoint/2010/main" val="1343542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0"/>
            <a:ext cx="1085850" cy="6854825"/>
            <a:chOff x="0" y="0"/>
            <a:chExt cx="684" cy="4318"/>
          </a:xfrm>
        </p:grpSpPr>
        <p:sp>
          <p:nvSpPr>
            <p:cNvPr id="108547"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08548" name="Group 4"/>
            <p:cNvGrpSpPr>
              <a:grpSpLocks/>
            </p:cNvGrpSpPr>
            <p:nvPr/>
          </p:nvGrpSpPr>
          <p:grpSpPr bwMode="auto">
            <a:xfrm>
              <a:off x="48" y="103"/>
              <a:ext cx="96" cy="4126"/>
              <a:chOff x="48" y="103"/>
              <a:chExt cx="96" cy="4126"/>
            </a:xfrm>
          </p:grpSpPr>
          <p:sp>
            <p:nvSpPr>
              <p:cNvPr id="108549"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50"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51"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52"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53"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54"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55"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56"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57"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58"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59"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60"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61"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62"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63"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64"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65"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66"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67"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68"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69"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70"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71"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72"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73"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74"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75"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76"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577"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108578"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smtClean="0"/>
              <a:t>Click to edit Master title style</a:t>
            </a:r>
          </a:p>
        </p:txBody>
      </p:sp>
      <p:sp>
        <p:nvSpPr>
          <p:cNvPr id="108579"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smtClean="0"/>
              <a:t>Click to edit Master subtitle style</a:t>
            </a:r>
          </a:p>
        </p:txBody>
      </p:sp>
      <p:sp>
        <p:nvSpPr>
          <p:cNvPr id="108580" name="Rectangle 36"/>
          <p:cNvSpPr>
            <a:spLocks noGrp="1" noChangeArrowheads="1"/>
          </p:cNvSpPr>
          <p:nvPr>
            <p:ph type="dt" sz="quarter" idx="2"/>
          </p:nvPr>
        </p:nvSpPr>
        <p:spPr/>
        <p:txBody>
          <a:bodyPr/>
          <a:lstStyle>
            <a:lvl1pPr>
              <a:defRPr>
                <a:solidFill>
                  <a:srgbClr val="FFFFFF"/>
                </a:solidFill>
              </a:defRPr>
            </a:lvl1pPr>
          </a:lstStyle>
          <a:p>
            <a:endParaRPr lang="en-US"/>
          </a:p>
        </p:txBody>
      </p:sp>
      <p:sp>
        <p:nvSpPr>
          <p:cNvPr id="108581" name="Rectangle 37"/>
          <p:cNvSpPr>
            <a:spLocks noGrp="1" noChangeArrowheads="1"/>
          </p:cNvSpPr>
          <p:nvPr>
            <p:ph type="ftr" sz="quarter" idx="3"/>
          </p:nvPr>
        </p:nvSpPr>
        <p:spPr/>
        <p:txBody>
          <a:bodyPr/>
          <a:lstStyle>
            <a:lvl1pPr>
              <a:defRPr>
                <a:solidFill>
                  <a:srgbClr val="FFFFFF"/>
                </a:solidFill>
              </a:defRPr>
            </a:lvl1pPr>
          </a:lstStyle>
          <a:p>
            <a:endParaRPr lang="en-US"/>
          </a:p>
        </p:txBody>
      </p:sp>
      <p:sp>
        <p:nvSpPr>
          <p:cNvPr id="108582" name="Rectangle 38"/>
          <p:cNvSpPr>
            <a:spLocks noGrp="1" noChangeArrowheads="1"/>
          </p:cNvSpPr>
          <p:nvPr>
            <p:ph type="sldNum" sz="quarter" idx="4"/>
          </p:nvPr>
        </p:nvSpPr>
        <p:spPr/>
        <p:txBody>
          <a:bodyPr/>
          <a:lstStyle>
            <a:lvl1pPr>
              <a:defRPr>
                <a:solidFill>
                  <a:srgbClr val="FFFFFF"/>
                </a:solidFill>
              </a:defRPr>
            </a:lvl1pPr>
          </a:lstStyle>
          <a:p>
            <a:fld id="{727A7EC3-9698-3049-85A2-ED1C939EE44D}"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DEBCB3-789B-E240-929B-AFF9AA06A205}" type="slidenum">
              <a:rPr lang="en-US"/>
              <a:pPr/>
              <a:t>‹#›</a:t>
            </a:fld>
            <a:endParaRPr lang="en-US"/>
          </a:p>
        </p:txBody>
      </p:sp>
    </p:spTree>
    <p:extLst>
      <p:ext uri="{BB962C8B-B14F-4D97-AF65-F5344CB8AC3E}">
        <p14:creationId xmlns:p14="http://schemas.microsoft.com/office/powerpoint/2010/main" val="3919190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1CDE613-3817-0640-88EF-392745736A4E}" type="slidenum">
              <a:rPr lang="en-US"/>
              <a:pPr/>
              <a:t>‹#›</a:t>
            </a:fld>
            <a:endParaRPr lang="en-US"/>
          </a:p>
        </p:txBody>
      </p:sp>
    </p:spTree>
    <p:extLst>
      <p:ext uri="{BB962C8B-B14F-4D97-AF65-F5344CB8AC3E}">
        <p14:creationId xmlns:p14="http://schemas.microsoft.com/office/powerpoint/2010/main" val="1620485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CC706FB-88E9-7643-BD68-88F227DA8F31}" type="slidenum">
              <a:rPr lang="en-US"/>
              <a:pPr/>
              <a:t>‹#›</a:t>
            </a:fld>
            <a:endParaRPr lang="en-US"/>
          </a:p>
        </p:txBody>
      </p:sp>
    </p:spTree>
    <p:extLst>
      <p:ext uri="{BB962C8B-B14F-4D97-AF65-F5344CB8AC3E}">
        <p14:creationId xmlns:p14="http://schemas.microsoft.com/office/powerpoint/2010/main" val="3202674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3ED2ADE-CBEF-F24B-8FD2-503AD9E279C4}" type="slidenum">
              <a:rPr lang="en-US"/>
              <a:pPr/>
              <a:t>‹#›</a:t>
            </a:fld>
            <a:endParaRPr lang="en-US"/>
          </a:p>
        </p:txBody>
      </p:sp>
    </p:spTree>
    <p:extLst>
      <p:ext uri="{BB962C8B-B14F-4D97-AF65-F5344CB8AC3E}">
        <p14:creationId xmlns:p14="http://schemas.microsoft.com/office/powerpoint/2010/main" val="4244190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DE03C64-2839-6345-9993-8A48289D71A7}" type="slidenum">
              <a:rPr lang="en-US"/>
              <a:pPr/>
              <a:t>‹#›</a:t>
            </a:fld>
            <a:endParaRPr lang="en-US"/>
          </a:p>
        </p:txBody>
      </p:sp>
    </p:spTree>
    <p:extLst>
      <p:ext uri="{BB962C8B-B14F-4D97-AF65-F5344CB8AC3E}">
        <p14:creationId xmlns:p14="http://schemas.microsoft.com/office/powerpoint/2010/main" val="2227517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02929ED-AE9E-A046-A72E-9D4C121EF6F2}" type="slidenum">
              <a:rPr lang="en-US"/>
              <a:pPr/>
              <a:t>‹#›</a:t>
            </a:fld>
            <a:endParaRPr lang="en-US"/>
          </a:p>
        </p:txBody>
      </p:sp>
    </p:spTree>
    <p:extLst>
      <p:ext uri="{BB962C8B-B14F-4D97-AF65-F5344CB8AC3E}">
        <p14:creationId xmlns:p14="http://schemas.microsoft.com/office/powerpoint/2010/main" val="203251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8E59DA7-9045-5C4B-8AFA-505FD5A9AD65}" type="slidenum">
              <a:rPr lang="en-US"/>
              <a:pPr/>
              <a:t>‹#›</a:t>
            </a:fld>
            <a:endParaRPr lang="en-US"/>
          </a:p>
        </p:txBody>
      </p:sp>
    </p:spTree>
    <p:extLst>
      <p:ext uri="{BB962C8B-B14F-4D97-AF65-F5344CB8AC3E}">
        <p14:creationId xmlns:p14="http://schemas.microsoft.com/office/powerpoint/2010/main" val="23929904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F576A6E-7850-4D41-BAEA-6BBC8895634B}" type="slidenum">
              <a:rPr lang="en-US"/>
              <a:pPr/>
              <a:t>‹#›</a:t>
            </a:fld>
            <a:endParaRPr lang="en-US"/>
          </a:p>
        </p:txBody>
      </p:sp>
    </p:spTree>
    <p:extLst>
      <p:ext uri="{BB962C8B-B14F-4D97-AF65-F5344CB8AC3E}">
        <p14:creationId xmlns:p14="http://schemas.microsoft.com/office/powerpoint/2010/main" val="4237113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50F5EE7-31CD-0544-A5B7-625859EB810C}" type="slidenum">
              <a:rPr lang="en-US"/>
              <a:pPr/>
              <a:t>‹#›</a:t>
            </a:fld>
            <a:endParaRPr lang="en-US"/>
          </a:p>
        </p:txBody>
      </p:sp>
    </p:spTree>
    <p:extLst>
      <p:ext uri="{BB962C8B-B14F-4D97-AF65-F5344CB8AC3E}">
        <p14:creationId xmlns:p14="http://schemas.microsoft.com/office/powerpoint/2010/main" val="1189294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2094AC-B8FF-CC41-9B47-6E15A681EC46}" type="slidenum">
              <a:rPr lang="en-US"/>
              <a:pPr/>
              <a:t>‹#›</a:t>
            </a:fld>
            <a:endParaRPr lang="en-US"/>
          </a:p>
        </p:txBody>
      </p:sp>
    </p:spTree>
    <p:extLst>
      <p:ext uri="{BB962C8B-B14F-4D97-AF65-F5344CB8AC3E}">
        <p14:creationId xmlns:p14="http://schemas.microsoft.com/office/powerpoint/2010/main" val="589797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79418A7-78CB-ED4A-8254-3D17AF9B4D12}" type="slidenum">
              <a:rPr lang="en-US"/>
              <a:pPr/>
              <a:t>‹#›</a:t>
            </a:fld>
            <a:endParaRPr lang="en-US"/>
          </a:p>
        </p:txBody>
      </p:sp>
    </p:spTree>
    <p:extLst>
      <p:ext uri="{BB962C8B-B14F-4D97-AF65-F5344CB8AC3E}">
        <p14:creationId xmlns:p14="http://schemas.microsoft.com/office/powerpoint/2010/main" val="1554356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38992887"/>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8807089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489155395"/>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848973590"/>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937971582"/>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027466657"/>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1630273-E375-D44D-921A-5D2AA1824858}" type="slidenum">
              <a:rPr lang="en-US"/>
              <a:pPr/>
              <a:t>‹#›</a:t>
            </a:fld>
            <a:endParaRPr lang="en-US"/>
          </a:p>
        </p:txBody>
      </p:sp>
    </p:spTree>
    <p:extLst>
      <p:ext uri="{BB962C8B-B14F-4D97-AF65-F5344CB8AC3E}">
        <p14:creationId xmlns:p14="http://schemas.microsoft.com/office/powerpoint/2010/main" val="39518469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181018265"/>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44947136"/>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74942954"/>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714690923"/>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48776798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latin typeface="Arial"/>
              </a:rPr>
              <a:pPr/>
              <a:t>‹#›</a:t>
            </a:fld>
            <a:endParaRPr lang="en-US">
              <a:latin typeface="Arial"/>
            </a:endParaRPr>
          </a:p>
        </p:txBody>
      </p:sp>
    </p:spTree>
    <p:extLst>
      <p:ext uri="{BB962C8B-B14F-4D97-AF65-F5344CB8AC3E}">
        <p14:creationId xmlns:p14="http://schemas.microsoft.com/office/powerpoint/2010/main" val="3030921337"/>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latin typeface="Arial"/>
              </a:rPr>
              <a:pPr/>
              <a:t>‹#›</a:t>
            </a:fld>
            <a:endParaRPr lang="en-US">
              <a:latin typeface="Arial"/>
            </a:endParaRPr>
          </a:p>
        </p:txBody>
      </p:sp>
    </p:spTree>
    <p:extLst>
      <p:ext uri="{BB962C8B-B14F-4D97-AF65-F5344CB8AC3E}">
        <p14:creationId xmlns:p14="http://schemas.microsoft.com/office/powerpoint/2010/main" val="3202923252"/>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latin typeface="Arial"/>
              </a:rPr>
              <a:pPr/>
              <a:t>‹#›</a:t>
            </a:fld>
            <a:endParaRPr lang="en-US">
              <a:latin typeface="Arial"/>
            </a:endParaRPr>
          </a:p>
        </p:txBody>
      </p:sp>
    </p:spTree>
    <p:extLst>
      <p:ext uri="{BB962C8B-B14F-4D97-AF65-F5344CB8AC3E}">
        <p14:creationId xmlns:p14="http://schemas.microsoft.com/office/powerpoint/2010/main" val="2198864073"/>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8"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latin typeface="Arial"/>
              </a:rPr>
              <a:pPr/>
              <a:t>‹#›</a:t>
            </a:fld>
            <a:endParaRPr lang="en-US">
              <a:latin typeface="Arial"/>
            </a:endParaRPr>
          </a:p>
        </p:txBody>
      </p:sp>
    </p:spTree>
    <p:extLst>
      <p:ext uri="{BB962C8B-B14F-4D97-AF65-F5344CB8AC3E}">
        <p14:creationId xmlns:p14="http://schemas.microsoft.com/office/powerpoint/2010/main" val="896073275"/>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4"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latin typeface="Arial"/>
              </a:rPr>
              <a:pPr/>
              <a:t>‹#›</a:t>
            </a:fld>
            <a:endParaRPr lang="en-US">
              <a:latin typeface="Arial"/>
            </a:endParaRPr>
          </a:p>
        </p:txBody>
      </p:sp>
    </p:spTree>
    <p:extLst>
      <p:ext uri="{BB962C8B-B14F-4D97-AF65-F5344CB8AC3E}">
        <p14:creationId xmlns:p14="http://schemas.microsoft.com/office/powerpoint/2010/main" val="2922878473"/>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937FDE-6679-B548-B207-2D3A76D4DF20}" type="slidenum">
              <a:rPr lang="en-US"/>
              <a:pPr/>
              <a:t>‹#›</a:t>
            </a:fld>
            <a:endParaRPr lang="en-US"/>
          </a:p>
        </p:txBody>
      </p:sp>
    </p:spTree>
    <p:extLst>
      <p:ext uri="{BB962C8B-B14F-4D97-AF65-F5344CB8AC3E}">
        <p14:creationId xmlns:p14="http://schemas.microsoft.com/office/powerpoint/2010/main" val="19797680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3"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latin typeface="Arial"/>
              </a:rPr>
              <a:pPr/>
              <a:t>‹#›</a:t>
            </a:fld>
            <a:endParaRPr lang="en-US">
              <a:latin typeface="Arial"/>
            </a:endParaRPr>
          </a:p>
        </p:txBody>
      </p:sp>
    </p:spTree>
    <p:extLst>
      <p:ext uri="{BB962C8B-B14F-4D97-AF65-F5344CB8AC3E}">
        <p14:creationId xmlns:p14="http://schemas.microsoft.com/office/powerpoint/2010/main" val="3192652446"/>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latin typeface="Arial"/>
              </a:rPr>
              <a:pPr/>
              <a:t>‹#›</a:t>
            </a:fld>
            <a:endParaRPr lang="en-US">
              <a:latin typeface="Arial"/>
            </a:endParaRPr>
          </a:p>
        </p:txBody>
      </p:sp>
    </p:spTree>
    <p:extLst>
      <p:ext uri="{BB962C8B-B14F-4D97-AF65-F5344CB8AC3E}">
        <p14:creationId xmlns:p14="http://schemas.microsoft.com/office/powerpoint/2010/main" val="2729919567"/>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latin typeface="Arial"/>
              </a:rPr>
              <a:pPr/>
              <a:t>‹#›</a:t>
            </a:fld>
            <a:endParaRPr lang="en-US">
              <a:latin typeface="Arial"/>
            </a:endParaRPr>
          </a:p>
        </p:txBody>
      </p:sp>
    </p:spTree>
    <p:extLst>
      <p:ext uri="{BB962C8B-B14F-4D97-AF65-F5344CB8AC3E}">
        <p14:creationId xmlns:p14="http://schemas.microsoft.com/office/powerpoint/2010/main" val="112207866"/>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latin typeface="Arial"/>
              </a:rPr>
              <a:pPr/>
              <a:t>‹#›</a:t>
            </a:fld>
            <a:endParaRPr lang="en-US">
              <a:latin typeface="Arial"/>
            </a:endParaRPr>
          </a:p>
        </p:txBody>
      </p:sp>
    </p:spTree>
    <p:extLst>
      <p:ext uri="{BB962C8B-B14F-4D97-AF65-F5344CB8AC3E}">
        <p14:creationId xmlns:p14="http://schemas.microsoft.com/office/powerpoint/2010/main" val="2352164635"/>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latin typeface="Arial"/>
              </a:rPr>
              <a:pPr/>
              <a:t>‹#›</a:t>
            </a:fld>
            <a:endParaRPr lang="en-US">
              <a:latin typeface="Arial"/>
            </a:endParaRPr>
          </a:p>
        </p:txBody>
      </p:sp>
    </p:spTree>
    <p:extLst>
      <p:ext uri="{BB962C8B-B14F-4D97-AF65-F5344CB8AC3E}">
        <p14:creationId xmlns:p14="http://schemas.microsoft.com/office/powerpoint/2010/main" val="4161669217"/>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latin typeface="Arial"/>
              </a:rPr>
              <a:pPr/>
              <a:t>‹#›</a:t>
            </a:fld>
            <a:endParaRPr lang="en-US">
              <a:latin typeface="Arial"/>
            </a:endParaRPr>
          </a:p>
        </p:txBody>
      </p:sp>
    </p:spTree>
    <p:extLst>
      <p:ext uri="{BB962C8B-B14F-4D97-AF65-F5344CB8AC3E}">
        <p14:creationId xmlns:p14="http://schemas.microsoft.com/office/powerpoint/2010/main" val="3232670769"/>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1FF185F-CA8C-E046-8F13-B0EE5F328074}" type="slidenum">
              <a:rPr lang="en-US"/>
              <a:pPr/>
              <a:t>‹#›</a:t>
            </a:fld>
            <a:endParaRPr lang="en-US"/>
          </a:p>
        </p:txBody>
      </p:sp>
    </p:spTree>
    <p:extLst>
      <p:ext uri="{BB962C8B-B14F-4D97-AF65-F5344CB8AC3E}">
        <p14:creationId xmlns:p14="http://schemas.microsoft.com/office/powerpoint/2010/main" val="2650187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5445D06-4667-654A-AE65-DC0B1BA03AD7}" type="slidenum">
              <a:rPr lang="en-US"/>
              <a:pPr/>
              <a:t>‹#›</a:t>
            </a:fld>
            <a:endParaRPr lang="en-US"/>
          </a:p>
        </p:txBody>
      </p:sp>
    </p:spTree>
    <p:extLst>
      <p:ext uri="{BB962C8B-B14F-4D97-AF65-F5344CB8AC3E}">
        <p14:creationId xmlns:p14="http://schemas.microsoft.com/office/powerpoint/2010/main" val="2851181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FB24651-3FD1-0F4F-B066-414D47ABB208}" type="slidenum">
              <a:rPr lang="en-US"/>
              <a:pPr/>
              <a:t>‹#›</a:t>
            </a:fld>
            <a:endParaRPr lang="en-US"/>
          </a:p>
        </p:txBody>
      </p:sp>
    </p:spTree>
    <p:extLst>
      <p:ext uri="{BB962C8B-B14F-4D97-AF65-F5344CB8AC3E}">
        <p14:creationId xmlns:p14="http://schemas.microsoft.com/office/powerpoint/2010/main" val="1439817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656E20D-0755-8147-9133-D7A890CD39A8}" type="slidenum">
              <a:rPr lang="en-US"/>
              <a:pPr/>
              <a:t>‹#›</a:t>
            </a:fld>
            <a:endParaRPr lang="en-US"/>
          </a:p>
        </p:txBody>
      </p:sp>
    </p:spTree>
    <p:extLst>
      <p:ext uri="{BB962C8B-B14F-4D97-AF65-F5344CB8AC3E}">
        <p14:creationId xmlns:p14="http://schemas.microsoft.com/office/powerpoint/2010/main" val="1416178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7EE79D6-7FDB-D642-A85A-A4613B8A019A}" type="slidenum">
              <a:rPr lang="en-US"/>
              <a:pPr/>
              <a:t>‹#›</a:t>
            </a:fld>
            <a:endParaRPr lang="en-US"/>
          </a:p>
        </p:txBody>
      </p:sp>
    </p:spTree>
    <p:extLst>
      <p:ext uri="{BB962C8B-B14F-4D97-AF65-F5344CB8AC3E}">
        <p14:creationId xmlns:p14="http://schemas.microsoft.com/office/powerpoint/2010/main" val="25900791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4"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7176"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7"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9"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1"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3"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7"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9"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719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3"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6"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8"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7207"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D1085FD3-98B9-0D40-BDBC-803BD029833F}"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0"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73" r:id="rId12"/>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fontAlgn="base">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7522" name="Group 1026"/>
          <p:cNvGrpSpPr>
            <a:grpSpLocks/>
          </p:cNvGrpSpPr>
          <p:nvPr/>
        </p:nvGrpSpPr>
        <p:grpSpPr bwMode="auto">
          <a:xfrm>
            <a:off x="0" y="0"/>
            <a:ext cx="1085850" cy="6854825"/>
            <a:chOff x="0" y="0"/>
            <a:chExt cx="684" cy="4318"/>
          </a:xfrm>
        </p:grpSpPr>
        <p:sp>
          <p:nvSpPr>
            <p:cNvPr id="107523"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07524" name="Group 1028"/>
            <p:cNvGrpSpPr>
              <a:grpSpLocks/>
            </p:cNvGrpSpPr>
            <p:nvPr/>
          </p:nvGrpSpPr>
          <p:grpSpPr bwMode="auto">
            <a:xfrm>
              <a:off x="48" y="102"/>
              <a:ext cx="96" cy="4128"/>
              <a:chOff x="48" y="102"/>
              <a:chExt cx="96" cy="4128"/>
            </a:xfrm>
          </p:grpSpPr>
          <p:sp>
            <p:nvSpPr>
              <p:cNvPr id="107525" name="Rectangle 1029"/>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26" name="Rectangle 1030"/>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27" name="Rectangle 1031"/>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28" name="Rectangle 1032"/>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29" name="Rectangle 1033"/>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30" name="Rectangle 1034"/>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31" name="Rectangle 1035"/>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32" name="Rectangle 1036"/>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33" name="Rectangle 1037"/>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34" name="Rectangle 1038"/>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35" name="Rectangle 1039"/>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36" name="Rectangle 1040"/>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37" name="Rectangle 1041"/>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38" name="Rectangle 1042"/>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39" name="Rectangle 1043"/>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40" name="Rectangle 1044"/>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41" name="Rectangle 1045"/>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42" name="Rectangle 1046"/>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43" name="Rectangle 1047"/>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44" name="Rectangle 1048"/>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45" name="Rectangle 1049"/>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46" name="Rectangle 1050"/>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47" name="Rectangle 1051"/>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48" name="Rectangle 1052"/>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49" name="Rectangle 1053"/>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50" name="Rectangle 1054"/>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51" name="Rectangle 1055"/>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52" name="Rectangle 1056"/>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553" name="Rectangle 1057"/>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107554" name="Rectangle 1058"/>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7555" name="Rectangle 1059"/>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eaLnBrk="1" hangingPunct="1">
              <a:defRPr sz="1400">
                <a:latin typeface="+mn-lt"/>
              </a:defRPr>
            </a:lvl1pPr>
          </a:lstStyle>
          <a:p>
            <a:endParaRPr lang="en-US"/>
          </a:p>
        </p:txBody>
      </p:sp>
      <p:sp>
        <p:nvSpPr>
          <p:cNvPr id="107556" name="Rectangle 1060"/>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eaLnBrk="1" hangingPunct="1">
              <a:defRPr sz="1400">
                <a:latin typeface="+mn-lt"/>
              </a:defRPr>
            </a:lvl1pPr>
          </a:lstStyle>
          <a:p>
            <a:endParaRPr lang="en-US"/>
          </a:p>
        </p:txBody>
      </p:sp>
      <p:sp>
        <p:nvSpPr>
          <p:cNvPr id="107557" name="Rectangle 1061"/>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eaLnBrk="1" hangingPunct="1">
              <a:defRPr sz="1400">
                <a:latin typeface="+mn-lt"/>
              </a:defRPr>
            </a:lvl1pPr>
          </a:lstStyle>
          <a:p>
            <a:fld id="{C57E340C-0F39-354A-B1CE-F00430021F32}" type="slidenum">
              <a:rPr lang="en-US"/>
              <a:pPr/>
              <a:t>‹#›</a:t>
            </a:fld>
            <a:endParaRPr lang="en-US"/>
          </a:p>
        </p:txBody>
      </p:sp>
      <p:sp>
        <p:nvSpPr>
          <p:cNvPr id="107558" name="Rectangle 1062"/>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5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charset="0"/>
          <a:ea typeface="ＭＳ Ｐゴシック" charset="0"/>
        </a:defRPr>
      </a:lvl2pPr>
      <a:lvl3pPr algn="l" rtl="0" fontAlgn="base">
        <a:spcBef>
          <a:spcPct val="0"/>
        </a:spcBef>
        <a:spcAft>
          <a:spcPct val="0"/>
        </a:spcAft>
        <a:defRPr sz="4400">
          <a:solidFill>
            <a:schemeClr val="tx2"/>
          </a:solidFill>
          <a:latin typeface="Times New Roman" charset="0"/>
          <a:ea typeface="ＭＳ Ｐゴシック" charset="0"/>
        </a:defRPr>
      </a:lvl3pPr>
      <a:lvl4pPr algn="l" rtl="0" fontAlgn="base">
        <a:spcBef>
          <a:spcPct val="0"/>
        </a:spcBef>
        <a:spcAft>
          <a:spcPct val="0"/>
        </a:spcAft>
        <a:defRPr sz="4400">
          <a:solidFill>
            <a:schemeClr val="tx2"/>
          </a:solidFill>
          <a:latin typeface="Times New Roman" charset="0"/>
          <a:ea typeface="ＭＳ Ｐゴシック" charset="0"/>
        </a:defRPr>
      </a:lvl4pPr>
      <a:lvl5pPr algn="l" rtl="0" fontAlgn="base">
        <a:spcBef>
          <a:spcPct val="0"/>
        </a:spcBef>
        <a:spcAft>
          <a:spcPct val="0"/>
        </a:spcAft>
        <a:defRPr sz="4400">
          <a:solidFill>
            <a:schemeClr val="tx2"/>
          </a:solidFill>
          <a:latin typeface="Times New Roman"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14050576"/>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eaLnBrk="1" hangingPunct="1"/>
            <a:endParaRPr lang="en-US" smtClean="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eaLnBrk="1" hangingPunct="1"/>
            <a:endParaRPr lang="en-US" smtClean="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eaLnBrk="1" hangingPunct="1"/>
            <a:fld id="{5D917906-2338-6249-97C0-C58375F020F7}" type="slidenum">
              <a:rPr lang="en-US" smtClean="0">
                <a:ea typeface="MS PGothic" charset="0"/>
                <a:cs typeface="MS PGothic" charset="0"/>
              </a:rPr>
              <a:pPr eaLnBrk="1" hangingPunct="1"/>
              <a:t>‹#›</a:t>
            </a:fld>
            <a:endParaRPr lang="en-US" smtClean="0">
              <a:ea typeface="MS PGothic" charset="0"/>
              <a:cs typeface="MS PGothic" charset="0"/>
            </a:endParaRPr>
          </a:p>
        </p:txBody>
      </p:sp>
    </p:spTree>
    <p:extLst>
      <p:ext uri="{BB962C8B-B14F-4D97-AF65-F5344CB8AC3E}">
        <p14:creationId xmlns:p14="http://schemas.microsoft.com/office/powerpoint/2010/main" val="508136364"/>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1.bin"/><Relationship Id="rId5" Type="http://schemas.openxmlformats.org/officeDocument/2006/relationships/image" Target="../media/image1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emf"/></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1.jpeg"/></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3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65.png"/></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12.jpe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45.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emf"/><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152400"/>
            <a:ext cx="8229600" cy="1143000"/>
          </a:xfrm>
        </p:spPr>
        <p:txBody>
          <a:bodyPr/>
          <a:lstStyle/>
          <a:p>
            <a:r>
              <a:rPr lang="en-US"/>
              <a:t>Maharaja2  Rom &amp; Herodes</a:t>
            </a:r>
          </a:p>
        </p:txBody>
      </p:sp>
      <p:pic>
        <p:nvPicPr>
          <p:cNvPr id="24580" name="Picture 4" descr="Roman Co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11200"/>
            <a:ext cx="7848600" cy="6223000"/>
          </a:xfrm>
          <a:prstGeom prst="rect">
            <a:avLst/>
          </a:prstGeom>
          <a:noFill/>
          <a:extLst>
            <a:ext uri="{909E8E84-426E-40dd-AFC4-6F175D3DCCD1}">
              <a14:hiddenFill xmlns:a14="http://schemas.microsoft.com/office/drawing/2010/main">
                <a:solidFill>
                  <a:srgbClr val="FFFFFF"/>
                </a:solidFill>
              </a14:hiddenFill>
            </a:ext>
          </a:extLst>
        </p:spPr>
      </p:pic>
      <p:sp>
        <p:nvSpPr>
          <p:cNvPr id="24579" name="Rectangle 3"/>
          <p:cNvSpPr>
            <a:spLocks noGrp="1" noChangeArrowheads="1"/>
          </p:cNvSpPr>
          <p:nvPr>
            <p:ph type="body" idx="1"/>
          </p:nvPr>
        </p:nvSpPr>
        <p:spPr>
          <a:xfrm>
            <a:off x="304800" y="3657600"/>
            <a:ext cx="8305800" cy="1219200"/>
          </a:xfrm>
          <a:solidFill>
            <a:srgbClr val="FF0000"/>
          </a:solidFill>
        </p:spPr>
        <p:txBody>
          <a:bodyPr/>
          <a:lstStyle/>
          <a:p>
            <a:r>
              <a:rPr lang="en-US"/>
              <a:t>Bagaimana semua ini mempengaruhi Israel dan gereja dahulu?</a:t>
            </a:r>
          </a:p>
        </p:txBody>
      </p:sp>
      <p:sp>
        <p:nvSpPr>
          <p:cNvPr id="8" name="Rectangle 7"/>
          <p:cNvSpPr>
            <a:spLocks noChangeArrowheads="1"/>
          </p:cNvSpPr>
          <p:nvPr/>
        </p:nvSpPr>
        <p:spPr bwMode="auto">
          <a:xfrm>
            <a:off x="0" y="6103959"/>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a:t>
            </a:r>
            <a:r>
              <a:rPr lang="en-US" sz="2000" b="1" kern="0" dirty="0" smtClean="0">
                <a:solidFill>
                  <a:srgbClr val="FFFFFF"/>
                </a:solidFill>
                <a:effectLst>
                  <a:outerShdw blurRad="38100" dist="38100" dir="2700000" algn="tl">
                    <a:srgbClr val="000000"/>
                  </a:outerShdw>
                </a:effectLst>
                <a:latin typeface="Arial"/>
                <a:cs typeface="Arial"/>
              </a:rPr>
              <a:t>Griffith • </a:t>
            </a:r>
            <a:r>
              <a:rPr lang="en-US" sz="2000" b="1" kern="0" dirty="0">
                <a:solidFill>
                  <a:srgbClr val="FFFFFF"/>
                </a:solidFill>
                <a:effectLst>
                  <a:outerShdw blurRad="38100" dist="38100" dir="2700000" algn="tl">
                    <a:srgbClr val="000000"/>
                  </a:outerShdw>
                </a:effectLst>
                <a:latin typeface="Arial"/>
                <a:cs typeface="Arial"/>
              </a:rPr>
              <a:t>Singapore Bible </a:t>
            </a:r>
            <a:r>
              <a:rPr lang="en-US" sz="2000" b="1" kern="0" dirty="0" smtClean="0">
                <a:solidFill>
                  <a:srgbClr val="FFFFFF"/>
                </a:solidFill>
                <a:effectLst>
                  <a:outerShdw blurRad="38100" dist="38100" dir="2700000" algn="tl">
                    <a:srgbClr val="000000"/>
                  </a:outerShdw>
                </a:effectLst>
                <a:latin typeface="Arial"/>
                <a:cs typeface="Arial"/>
              </a:rPr>
              <a:t>College •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0" y="201613"/>
            <a:ext cx="3429000" cy="2084387"/>
          </a:xfrm>
          <a:solidFill>
            <a:schemeClr val="accent2"/>
          </a:solidFill>
        </p:spPr>
        <p:txBody>
          <a:bodyPr/>
          <a:lstStyle/>
          <a:p>
            <a:r>
              <a:rPr lang="en-US" sz="4000"/>
              <a:t>Perhubungan Antara para Maharaja</a:t>
            </a:r>
          </a:p>
        </p:txBody>
      </p:sp>
      <p:sp>
        <p:nvSpPr>
          <p:cNvPr id="205828" name="Text Box 4"/>
          <p:cNvSpPr txBox="1">
            <a:spLocks noChangeArrowheads="1"/>
          </p:cNvSpPr>
          <p:nvPr/>
        </p:nvSpPr>
        <p:spPr bwMode="auto">
          <a:xfrm>
            <a:off x="3657600" y="762000"/>
            <a:ext cx="1219200" cy="3968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Julius</a:t>
            </a:r>
          </a:p>
        </p:txBody>
      </p:sp>
      <p:sp>
        <p:nvSpPr>
          <p:cNvPr id="205829" name="Text Box 5"/>
          <p:cNvSpPr txBox="1">
            <a:spLocks noChangeArrowheads="1"/>
          </p:cNvSpPr>
          <p:nvPr/>
        </p:nvSpPr>
        <p:spPr bwMode="auto">
          <a:xfrm>
            <a:off x="8677275" y="0"/>
            <a:ext cx="466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solidFill>
                  <a:schemeClr val="bg2"/>
                </a:solidFill>
              </a:rPr>
              <a:t>72</a:t>
            </a:r>
          </a:p>
        </p:txBody>
      </p:sp>
      <p:sp>
        <p:nvSpPr>
          <p:cNvPr id="205830" name="Rectangle 6"/>
          <p:cNvSpPr>
            <a:spLocks noChangeArrowheads="1"/>
          </p:cNvSpPr>
          <p:nvPr/>
        </p:nvSpPr>
        <p:spPr bwMode="auto">
          <a:xfrm>
            <a:off x="3733800" y="228600"/>
            <a:ext cx="403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b="1">
                <a:solidFill>
                  <a:srgbClr val="FFFF66"/>
                </a:solidFill>
              </a:rPr>
              <a:t>Perhubungan antara para Maharaja</a:t>
            </a:r>
          </a:p>
        </p:txBody>
      </p:sp>
      <p:sp>
        <p:nvSpPr>
          <p:cNvPr id="205831" name="Rectangle 7"/>
          <p:cNvSpPr>
            <a:spLocks noChangeArrowheads="1"/>
          </p:cNvSpPr>
          <p:nvPr/>
        </p:nvSpPr>
        <p:spPr bwMode="auto">
          <a:xfrm>
            <a:off x="4114800" y="6248400"/>
            <a:ext cx="9144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200" b="1"/>
              <a:t>perkahwaian</a:t>
            </a:r>
          </a:p>
        </p:txBody>
      </p:sp>
      <p:sp>
        <p:nvSpPr>
          <p:cNvPr id="205832" name="Rectangle 8"/>
          <p:cNvSpPr>
            <a:spLocks noChangeArrowheads="1"/>
          </p:cNvSpPr>
          <p:nvPr/>
        </p:nvSpPr>
        <p:spPr bwMode="auto">
          <a:xfrm>
            <a:off x="3886200" y="6400800"/>
            <a:ext cx="23622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200" b="1">
                <a:solidFill>
                  <a:srgbClr val="FFFF66"/>
                </a:solidFill>
              </a:rPr>
              <a:t>Nama2 Maharaja tertulis</a:t>
            </a:r>
            <a:r>
              <a:rPr lang="en-US" sz="1200" b="1" i="1">
                <a:solidFill>
                  <a:srgbClr val="FFFF66"/>
                </a:solidFill>
              </a:rPr>
              <a:t> italik</a:t>
            </a:r>
          </a:p>
        </p:txBody>
      </p:sp>
      <p:sp>
        <p:nvSpPr>
          <p:cNvPr id="205833" name="Text Box 9"/>
          <p:cNvSpPr txBox="1">
            <a:spLocks noChangeArrowheads="1"/>
          </p:cNvSpPr>
          <p:nvPr/>
        </p:nvSpPr>
        <p:spPr bwMode="auto">
          <a:xfrm>
            <a:off x="5867400" y="1676400"/>
            <a:ext cx="1295400" cy="36671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b="1"/>
              <a:t>Agustus</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Bagaimana Kaisar Mati?</a:t>
            </a:r>
          </a:p>
        </p:txBody>
      </p:sp>
      <p:pic>
        <p:nvPicPr>
          <p:cNvPr id="49156" name="Picture 4" descr="Juli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24000"/>
            <a:ext cx="6242050" cy="5254625"/>
          </a:xfrm>
          <a:prstGeom prst="rect">
            <a:avLst/>
          </a:prstGeom>
          <a:noFill/>
          <a:extLst>
            <a:ext uri="{909E8E84-426E-40dd-AFC4-6F175D3DCCD1}">
              <a14:hiddenFill xmlns:a14="http://schemas.microsoft.com/office/drawing/2010/main">
                <a:solidFill>
                  <a:srgbClr val="FFFFFF"/>
                </a:solidFill>
              </a14:hiddenFill>
            </a:ext>
          </a:extLst>
        </p:spPr>
      </p:pic>
      <p:sp>
        <p:nvSpPr>
          <p:cNvPr id="49157" name="Text Box 5"/>
          <p:cNvSpPr txBox="1">
            <a:spLocks noChangeArrowheads="1"/>
          </p:cNvSpPr>
          <p:nvPr/>
        </p:nvSpPr>
        <p:spPr bwMode="auto">
          <a:xfrm>
            <a:off x="1584325" y="2246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6" name="Picture 4" descr="Caeser Stabb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213600"/>
          </a:xfrm>
          <a:prstGeom prst="rect">
            <a:avLst/>
          </a:prstGeom>
          <a:noFill/>
          <a:extLst>
            <a:ext uri="{909E8E84-426E-40dd-AFC4-6F175D3DCCD1}">
              <a14:hiddenFill xmlns:a14="http://schemas.microsoft.com/office/drawing/2010/main">
                <a:solidFill>
                  <a:srgbClr val="FFFFFF"/>
                </a:solidFill>
              </a14:hiddenFill>
            </a:ext>
          </a:extLst>
        </p:spPr>
      </p:pic>
      <p:sp>
        <p:nvSpPr>
          <p:cNvPr id="95234" name="Rectangle 2"/>
          <p:cNvSpPr>
            <a:spLocks noGrp="1" noChangeArrowheads="1"/>
          </p:cNvSpPr>
          <p:nvPr>
            <p:ph type="title"/>
          </p:nvPr>
        </p:nvSpPr>
        <p:spPr>
          <a:xfrm>
            <a:off x="609600" y="5791200"/>
            <a:ext cx="8229600" cy="811213"/>
          </a:xfrm>
          <a:solidFill>
            <a:srgbClr val="FF0000"/>
          </a:solidFill>
        </p:spPr>
        <p:txBody>
          <a:bodyPr/>
          <a:lstStyle/>
          <a:p>
            <a:r>
              <a:rPr lang="en-US"/>
              <a:t>Kejadian sebenarnya (Plutarch)</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0" y="277813"/>
            <a:ext cx="3581400" cy="2084387"/>
          </a:xfrm>
          <a:solidFill>
            <a:schemeClr val="accent2"/>
          </a:solidFill>
        </p:spPr>
        <p:txBody>
          <a:bodyPr/>
          <a:lstStyle/>
          <a:p>
            <a:r>
              <a:rPr lang="en-US" sz="4000"/>
              <a:t>Perhubungan</a:t>
            </a:r>
            <a:br>
              <a:rPr lang="en-US" sz="4000"/>
            </a:br>
            <a:r>
              <a:rPr lang="en-US" sz="4000"/>
              <a:t>Antara para Maharaja </a:t>
            </a:r>
          </a:p>
        </p:txBody>
      </p:sp>
      <p:sp>
        <p:nvSpPr>
          <p:cNvPr id="207876" name="Text Box 4"/>
          <p:cNvSpPr txBox="1">
            <a:spLocks noChangeArrowheads="1"/>
          </p:cNvSpPr>
          <p:nvPr/>
        </p:nvSpPr>
        <p:spPr bwMode="auto">
          <a:xfrm>
            <a:off x="3886200" y="838200"/>
            <a:ext cx="1219200" cy="3968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Julius</a:t>
            </a:r>
          </a:p>
        </p:txBody>
      </p:sp>
      <p:sp>
        <p:nvSpPr>
          <p:cNvPr id="207877" name="Text Box 5"/>
          <p:cNvSpPr txBox="1">
            <a:spLocks noChangeArrowheads="1"/>
          </p:cNvSpPr>
          <p:nvPr/>
        </p:nvSpPr>
        <p:spPr bwMode="auto">
          <a:xfrm>
            <a:off x="5943600" y="1752600"/>
            <a:ext cx="1371600" cy="3968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Agustus</a:t>
            </a:r>
          </a:p>
        </p:txBody>
      </p:sp>
      <p:sp>
        <p:nvSpPr>
          <p:cNvPr id="207878" name="Text Box 6"/>
          <p:cNvSpPr txBox="1">
            <a:spLocks noChangeArrowheads="1"/>
          </p:cNvSpPr>
          <p:nvPr/>
        </p:nvSpPr>
        <p:spPr bwMode="auto">
          <a:xfrm>
            <a:off x="8677275" y="0"/>
            <a:ext cx="466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solidFill>
                  <a:schemeClr val="bg2"/>
                </a:solidFill>
              </a:rPr>
              <a:t>72</a:t>
            </a:r>
          </a:p>
        </p:txBody>
      </p:sp>
      <p:sp>
        <p:nvSpPr>
          <p:cNvPr id="207879" name="AutoShape 7"/>
          <p:cNvSpPr>
            <a:spLocks noChangeAspect="1" noChangeArrowheads="1" noTextEdit="1"/>
          </p:cNvSpPr>
          <p:nvPr/>
        </p:nvSpPr>
        <p:spPr bwMode="auto">
          <a:xfrm>
            <a:off x="3581400" y="0"/>
            <a:ext cx="556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7881" name="Rectangle 9"/>
          <p:cNvSpPr>
            <a:spLocks noChangeArrowheads="1"/>
          </p:cNvSpPr>
          <p:nvPr/>
        </p:nvSpPr>
        <p:spPr bwMode="auto">
          <a:xfrm>
            <a:off x="3579813" y="-1588"/>
            <a:ext cx="5562600" cy="68580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07886" name="Group 14"/>
          <p:cNvGrpSpPr>
            <a:grpSpLocks/>
          </p:cNvGrpSpPr>
          <p:nvPr/>
        </p:nvGrpSpPr>
        <p:grpSpPr bwMode="auto">
          <a:xfrm>
            <a:off x="3763963" y="6116638"/>
            <a:ext cx="2720975" cy="582612"/>
            <a:chOff x="2371" y="3853"/>
            <a:chExt cx="1714" cy="367"/>
          </a:xfrm>
        </p:grpSpPr>
        <p:sp>
          <p:nvSpPr>
            <p:cNvPr id="207882" name="Rectangle 10"/>
            <p:cNvSpPr>
              <a:spLocks noChangeArrowheads="1"/>
            </p:cNvSpPr>
            <p:nvPr/>
          </p:nvSpPr>
          <p:spPr bwMode="auto">
            <a:xfrm>
              <a:off x="2371" y="3853"/>
              <a:ext cx="1713" cy="366"/>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0788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2" y="3854"/>
              <a:ext cx="1713"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84" name="Rectangle 12"/>
            <p:cNvSpPr>
              <a:spLocks noChangeArrowheads="1"/>
            </p:cNvSpPr>
            <p:nvPr/>
          </p:nvSpPr>
          <p:spPr bwMode="auto">
            <a:xfrm>
              <a:off x="2371" y="3853"/>
              <a:ext cx="1713" cy="366"/>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7885" name="Rectangle 13"/>
            <p:cNvSpPr>
              <a:spLocks noChangeArrowheads="1"/>
            </p:cNvSpPr>
            <p:nvPr/>
          </p:nvSpPr>
          <p:spPr bwMode="auto">
            <a:xfrm>
              <a:off x="2372" y="3854"/>
              <a:ext cx="1713" cy="366"/>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07887" name="Rectangle 15"/>
          <p:cNvSpPr>
            <a:spLocks noChangeArrowheads="1"/>
          </p:cNvSpPr>
          <p:nvPr/>
        </p:nvSpPr>
        <p:spPr bwMode="auto">
          <a:xfrm>
            <a:off x="3937000" y="209550"/>
            <a:ext cx="30353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b="1">
                <a:solidFill>
                  <a:srgbClr val="C0C0C0"/>
                </a:solidFill>
                <a:latin typeface="Times New Roman" charset="0"/>
              </a:rPr>
              <a:t>Relationships between Emperors</a:t>
            </a:r>
            <a:endParaRPr lang="en-US"/>
          </a:p>
        </p:txBody>
      </p:sp>
      <p:sp>
        <p:nvSpPr>
          <p:cNvPr id="207888" name="Rectangle 16"/>
          <p:cNvSpPr>
            <a:spLocks noChangeArrowheads="1"/>
          </p:cNvSpPr>
          <p:nvPr/>
        </p:nvSpPr>
        <p:spPr bwMode="auto">
          <a:xfrm>
            <a:off x="3927475" y="201613"/>
            <a:ext cx="3228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chemeClr val="bg2"/>
                </a:solidFill>
              </a:rPr>
              <a:t>Perhubungan antara Maharaja2</a:t>
            </a:r>
          </a:p>
        </p:txBody>
      </p:sp>
      <p:sp>
        <p:nvSpPr>
          <p:cNvPr id="207889" name="Rectangle 17"/>
          <p:cNvSpPr>
            <a:spLocks noChangeArrowheads="1"/>
          </p:cNvSpPr>
          <p:nvPr/>
        </p:nvSpPr>
        <p:spPr bwMode="auto">
          <a:xfrm>
            <a:off x="3937000" y="425450"/>
            <a:ext cx="3473450" cy="190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7890" name="Rectangle 18"/>
          <p:cNvSpPr>
            <a:spLocks noChangeArrowheads="1"/>
          </p:cNvSpPr>
          <p:nvPr/>
        </p:nvSpPr>
        <p:spPr bwMode="auto">
          <a:xfrm>
            <a:off x="3927475" y="417513"/>
            <a:ext cx="3473450" cy="19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7891" name="Rectangle 19"/>
          <p:cNvSpPr>
            <a:spLocks noChangeArrowheads="1"/>
          </p:cNvSpPr>
          <p:nvPr/>
        </p:nvSpPr>
        <p:spPr bwMode="auto">
          <a:xfrm>
            <a:off x="3902075" y="793750"/>
            <a:ext cx="939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Julius Caesar</a:t>
            </a:r>
            <a:endParaRPr lang="en-US"/>
          </a:p>
        </p:txBody>
      </p:sp>
      <p:sp>
        <p:nvSpPr>
          <p:cNvPr id="207892" name="Rectangle 20"/>
          <p:cNvSpPr>
            <a:spLocks noChangeArrowheads="1"/>
          </p:cNvSpPr>
          <p:nvPr/>
        </p:nvSpPr>
        <p:spPr bwMode="auto">
          <a:xfrm>
            <a:off x="5521325" y="809625"/>
            <a:ext cx="2635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Julia</a:t>
            </a:r>
            <a:endParaRPr lang="en-US"/>
          </a:p>
        </p:txBody>
      </p:sp>
      <p:sp>
        <p:nvSpPr>
          <p:cNvPr id="207893" name="Rectangle 21"/>
          <p:cNvSpPr>
            <a:spLocks noChangeArrowheads="1"/>
          </p:cNvSpPr>
          <p:nvPr/>
        </p:nvSpPr>
        <p:spPr bwMode="auto">
          <a:xfrm>
            <a:off x="5489575" y="1155700"/>
            <a:ext cx="2413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Atia</a:t>
            </a:r>
            <a:endParaRPr lang="en-US"/>
          </a:p>
        </p:txBody>
      </p:sp>
      <p:sp>
        <p:nvSpPr>
          <p:cNvPr id="207894" name="Rectangle 22"/>
          <p:cNvSpPr>
            <a:spLocks noChangeArrowheads="1"/>
          </p:cNvSpPr>
          <p:nvPr/>
        </p:nvSpPr>
        <p:spPr bwMode="auto">
          <a:xfrm>
            <a:off x="7426325" y="1668463"/>
            <a:ext cx="5349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Scribonia</a:t>
            </a:r>
            <a:endParaRPr lang="en-US"/>
          </a:p>
        </p:txBody>
      </p:sp>
      <p:sp>
        <p:nvSpPr>
          <p:cNvPr id="207895" name="Rectangle 23"/>
          <p:cNvSpPr>
            <a:spLocks noChangeArrowheads="1"/>
          </p:cNvSpPr>
          <p:nvPr/>
        </p:nvSpPr>
        <p:spPr bwMode="auto">
          <a:xfrm>
            <a:off x="6375400" y="3213100"/>
            <a:ext cx="5667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Agrippina</a:t>
            </a:r>
            <a:endParaRPr lang="en-US"/>
          </a:p>
        </p:txBody>
      </p:sp>
      <p:sp>
        <p:nvSpPr>
          <p:cNvPr id="207896" name="Rectangle 24"/>
          <p:cNvSpPr>
            <a:spLocks noChangeArrowheads="1"/>
          </p:cNvSpPr>
          <p:nvPr/>
        </p:nvSpPr>
        <p:spPr bwMode="auto">
          <a:xfrm>
            <a:off x="7089775" y="3213100"/>
            <a:ext cx="460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I</a:t>
            </a:r>
            <a:endParaRPr lang="en-US"/>
          </a:p>
        </p:txBody>
      </p:sp>
      <p:sp>
        <p:nvSpPr>
          <p:cNvPr id="207897" name="Rectangle 25"/>
          <p:cNvSpPr>
            <a:spLocks noChangeArrowheads="1"/>
          </p:cNvSpPr>
          <p:nvPr/>
        </p:nvSpPr>
        <p:spPr bwMode="auto">
          <a:xfrm>
            <a:off x="6308725" y="1722438"/>
            <a:ext cx="55086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Agustus</a:t>
            </a:r>
            <a:endParaRPr lang="en-US"/>
          </a:p>
        </p:txBody>
      </p:sp>
      <p:sp>
        <p:nvSpPr>
          <p:cNvPr id="207898" name="Rectangle 26"/>
          <p:cNvSpPr>
            <a:spLocks noChangeArrowheads="1"/>
          </p:cNvSpPr>
          <p:nvPr/>
        </p:nvSpPr>
        <p:spPr bwMode="auto">
          <a:xfrm>
            <a:off x="6283325" y="2368550"/>
            <a:ext cx="4572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Agrippa</a:t>
            </a:r>
            <a:endParaRPr lang="en-US"/>
          </a:p>
        </p:txBody>
      </p:sp>
      <p:sp>
        <p:nvSpPr>
          <p:cNvPr id="207899" name="Rectangle 27"/>
          <p:cNvSpPr>
            <a:spLocks noChangeArrowheads="1"/>
          </p:cNvSpPr>
          <p:nvPr/>
        </p:nvSpPr>
        <p:spPr bwMode="auto">
          <a:xfrm>
            <a:off x="4765675" y="2368550"/>
            <a:ext cx="5318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Antonia I</a:t>
            </a:r>
            <a:endParaRPr lang="en-US"/>
          </a:p>
        </p:txBody>
      </p:sp>
      <p:sp>
        <p:nvSpPr>
          <p:cNvPr id="207900" name="Rectangle 28"/>
          <p:cNvSpPr>
            <a:spLocks noChangeArrowheads="1"/>
          </p:cNvSpPr>
          <p:nvPr/>
        </p:nvSpPr>
        <p:spPr bwMode="auto">
          <a:xfrm>
            <a:off x="5383213" y="1736725"/>
            <a:ext cx="4349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Octavia</a:t>
            </a:r>
            <a:endParaRPr lang="en-US"/>
          </a:p>
        </p:txBody>
      </p:sp>
      <p:sp>
        <p:nvSpPr>
          <p:cNvPr id="207901" name="Rectangle 29"/>
          <p:cNvSpPr>
            <a:spLocks noChangeArrowheads="1"/>
          </p:cNvSpPr>
          <p:nvPr/>
        </p:nvSpPr>
        <p:spPr bwMode="auto">
          <a:xfrm>
            <a:off x="6105525" y="1155700"/>
            <a:ext cx="1635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C. </a:t>
            </a:r>
            <a:endParaRPr lang="en-US"/>
          </a:p>
        </p:txBody>
      </p:sp>
      <p:sp>
        <p:nvSpPr>
          <p:cNvPr id="207902" name="Rectangle 30"/>
          <p:cNvSpPr>
            <a:spLocks noChangeArrowheads="1"/>
          </p:cNvSpPr>
          <p:nvPr/>
        </p:nvSpPr>
        <p:spPr bwMode="auto">
          <a:xfrm>
            <a:off x="6300788" y="1155700"/>
            <a:ext cx="4968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Octavius</a:t>
            </a:r>
            <a:endParaRPr lang="en-US"/>
          </a:p>
        </p:txBody>
      </p:sp>
      <p:sp>
        <p:nvSpPr>
          <p:cNvPr id="207903" name="Rectangle 31"/>
          <p:cNvSpPr>
            <a:spLocks noChangeArrowheads="1"/>
          </p:cNvSpPr>
          <p:nvPr/>
        </p:nvSpPr>
        <p:spPr bwMode="auto">
          <a:xfrm>
            <a:off x="4086225" y="2347913"/>
            <a:ext cx="3810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Lucius</a:t>
            </a:r>
            <a:endParaRPr lang="en-US"/>
          </a:p>
        </p:txBody>
      </p:sp>
      <p:sp>
        <p:nvSpPr>
          <p:cNvPr id="207904" name="Rectangle 32"/>
          <p:cNvSpPr>
            <a:spLocks noChangeArrowheads="1"/>
          </p:cNvSpPr>
          <p:nvPr/>
        </p:nvSpPr>
        <p:spPr bwMode="auto">
          <a:xfrm>
            <a:off x="3919538" y="2516188"/>
            <a:ext cx="5207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Domitius</a:t>
            </a:r>
            <a:endParaRPr lang="en-US"/>
          </a:p>
        </p:txBody>
      </p:sp>
      <p:sp>
        <p:nvSpPr>
          <p:cNvPr id="207905" name="Rectangle 33"/>
          <p:cNvSpPr>
            <a:spLocks noChangeArrowheads="1"/>
          </p:cNvSpPr>
          <p:nvPr/>
        </p:nvSpPr>
        <p:spPr bwMode="auto">
          <a:xfrm>
            <a:off x="3656013" y="2686050"/>
            <a:ext cx="7445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Ahenobarbus</a:t>
            </a:r>
            <a:endParaRPr lang="en-US"/>
          </a:p>
        </p:txBody>
      </p:sp>
      <p:sp>
        <p:nvSpPr>
          <p:cNvPr id="207906" name="Rectangle 34"/>
          <p:cNvSpPr>
            <a:spLocks noChangeArrowheads="1"/>
          </p:cNvSpPr>
          <p:nvPr/>
        </p:nvSpPr>
        <p:spPr bwMode="auto">
          <a:xfrm>
            <a:off x="7035800" y="2368550"/>
            <a:ext cx="2635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Julia</a:t>
            </a:r>
            <a:endParaRPr lang="en-US"/>
          </a:p>
        </p:txBody>
      </p:sp>
      <p:sp>
        <p:nvSpPr>
          <p:cNvPr id="207907" name="Rectangle 35"/>
          <p:cNvSpPr>
            <a:spLocks noChangeArrowheads="1"/>
          </p:cNvSpPr>
          <p:nvPr/>
        </p:nvSpPr>
        <p:spPr bwMode="auto">
          <a:xfrm>
            <a:off x="8266113" y="1985963"/>
            <a:ext cx="2952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Livia</a:t>
            </a:r>
            <a:endParaRPr lang="en-US"/>
          </a:p>
        </p:txBody>
      </p:sp>
      <p:sp>
        <p:nvSpPr>
          <p:cNvPr id="207908" name="Rectangle 36"/>
          <p:cNvSpPr>
            <a:spLocks noChangeArrowheads="1"/>
          </p:cNvSpPr>
          <p:nvPr/>
        </p:nvSpPr>
        <p:spPr bwMode="auto">
          <a:xfrm>
            <a:off x="4192588" y="1714500"/>
            <a:ext cx="3381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Mark </a:t>
            </a:r>
            <a:endParaRPr lang="en-US"/>
          </a:p>
        </p:txBody>
      </p:sp>
      <p:sp>
        <p:nvSpPr>
          <p:cNvPr id="207909" name="Rectangle 37"/>
          <p:cNvSpPr>
            <a:spLocks noChangeArrowheads="1"/>
          </p:cNvSpPr>
          <p:nvPr/>
        </p:nvSpPr>
        <p:spPr bwMode="auto">
          <a:xfrm>
            <a:off x="4592638" y="1714500"/>
            <a:ext cx="4191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Antony</a:t>
            </a:r>
            <a:endParaRPr lang="en-US"/>
          </a:p>
        </p:txBody>
      </p:sp>
      <p:sp>
        <p:nvSpPr>
          <p:cNvPr id="207910" name="Rectangle 38"/>
          <p:cNvSpPr>
            <a:spLocks noChangeArrowheads="1"/>
          </p:cNvSpPr>
          <p:nvPr/>
        </p:nvSpPr>
        <p:spPr bwMode="auto">
          <a:xfrm>
            <a:off x="5181600" y="1711325"/>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7911" name="Rectangle 39"/>
          <p:cNvSpPr>
            <a:spLocks noChangeArrowheads="1"/>
          </p:cNvSpPr>
          <p:nvPr/>
        </p:nvSpPr>
        <p:spPr bwMode="auto">
          <a:xfrm>
            <a:off x="5861050" y="1150938"/>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7912" name="Rectangle 40"/>
          <p:cNvSpPr>
            <a:spLocks noChangeArrowheads="1"/>
          </p:cNvSpPr>
          <p:nvPr/>
        </p:nvSpPr>
        <p:spPr bwMode="auto">
          <a:xfrm>
            <a:off x="7240588" y="1663700"/>
            <a:ext cx="1158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7913" name="Rectangle 41"/>
          <p:cNvSpPr>
            <a:spLocks noChangeArrowheads="1"/>
          </p:cNvSpPr>
          <p:nvPr/>
        </p:nvSpPr>
        <p:spPr bwMode="auto">
          <a:xfrm>
            <a:off x="8029575" y="1981200"/>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7914" name="Rectangle 42"/>
          <p:cNvSpPr>
            <a:spLocks noChangeArrowheads="1"/>
          </p:cNvSpPr>
          <p:nvPr/>
        </p:nvSpPr>
        <p:spPr bwMode="auto">
          <a:xfrm>
            <a:off x="7178675" y="5797550"/>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7915" name="Rectangle 43"/>
          <p:cNvSpPr>
            <a:spLocks noChangeArrowheads="1"/>
          </p:cNvSpPr>
          <p:nvPr/>
        </p:nvSpPr>
        <p:spPr bwMode="auto">
          <a:xfrm>
            <a:off x="6854825" y="2365375"/>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7916" name="Rectangle 44"/>
          <p:cNvSpPr>
            <a:spLocks noChangeArrowheads="1"/>
          </p:cNvSpPr>
          <p:nvPr/>
        </p:nvSpPr>
        <p:spPr bwMode="auto">
          <a:xfrm>
            <a:off x="5516563" y="4919663"/>
            <a:ext cx="1158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7917" name="Rectangle 45"/>
          <p:cNvSpPr>
            <a:spLocks noChangeArrowheads="1"/>
          </p:cNvSpPr>
          <p:nvPr/>
        </p:nvSpPr>
        <p:spPr bwMode="auto">
          <a:xfrm>
            <a:off x="6505575" y="5289550"/>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7918" name="Rectangle 46"/>
          <p:cNvSpPr>
            <a:spLocks noChangeArrowheads="1"/>
          </p:cNvSpPr>
          <p:nvPr/>
        </p:nvSpPr>
        <p:spPr bwMode="auto">
          <a:xfrm>
            <a:off x="5022850" y="3865563"/>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7919" name="Rectangle 47"/>
          <p:cNvSpPr>
            <a:spLocks noChangeArrowheads="1"/>
          </p:cNvSpPr>
          <p:nvPr/>
        </p:nvSpPr>
        <p:spPr bwMode="auto">
          <a:xfrm>
            <a:off x="7186613" y="3208338"/>
            <a:ext cx="1158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7920" name="Rectangle 48"/>
          <p:cNvSpPr>
            <a:spLocks noChangeArrowheads="1"/>
          </p:cNvSpPr>
          <p:nvPr/>
        </p:nvSpPr>
        <p:spPr bwMode="auto">
          <a:xfrm>
            <a:off x="4583113" y="2365375"/>
            <a:ext cx="1158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7921" name="Rectangle 49"/>
          <p:cNvSpPr>
            <a:spLocks noChangeArrowheads="1"/>
          </p:cNvSpPr>
          <p:nvPr/>
        </p:nvSpPr>
        <p:spPr bwMode="auto">
          <a:xfrm>
            <a:off x="7556500" y="2681288"/>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7922" name="Rectangle 50"/>
          <p:cNvSpPr>
            <a:spLocks noChangeArrowheads="1"/>
          </p:cNvSpPr>
          <p:nvPr/>
        </p:nvSpPr>
        <p:spPr bwMode="auto">
          <a:xfrm>
            <a:off x="5510213" y="2368550"/>
            <a:ext cx="577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Antonia II</a:t>
            </a:r>
            <a:endParaRPr lang="en-US"/>
          </a:p>
        </p:txBody>
      </p:sp>
      <p:sp>
        <p:nvSpPr>
          <p:cNvPr id="207923" name="Rectangle 51"/>
          <p:cNvSpPr>
            <a:spLocks noChangeArrowheads="1"/>
          </p:cNvSpPr>
          <p:nvPr/>
        </p:nvSpPr>
        <p:spPr bwMode="auto">
          <a:xfrm>
            <a:off x="7405688" y="3213100"/>
            <a:ext cx="6746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Germanicus</a:t>
            </a:r>
            <a:endParaRPr lang="en-US"/>
          </a:p>
        </p:txBody>
      </p:sp>
      <p:sp>
        <p:nvSpPr>
          <p:cNvPr id="207924" name="Rectangle 52"/>
          <p:cNvSpPr>
            <a:spLocks noChangeArrowheads="1"/>
          </p:cNvSpPr>
          <p:nvPr/>
        </p:nvSpPr>
        <p:spPr bwMode="auto">
          <a:xfrm>
            <a:off x="7086600" y="3854450"/>
            <a:ext cx="4032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Gaius</a:t>
            </a:r>
            <a:endParaRPr lang="en-US"/>
          </a:p>
        </p:txBody>
      </p:sp>
      <p:sp>
        <p:nvSpPr>
          <p:cNvPr id="207925" name="Rectangle 53"/>
          <p:cNvSpPr>
            <a:spLocks noChangeArrowheads="1"/>
          </p:cNvSpPr>
          <p:nvPr/>
        </p:nvSpPr>
        <p:spPr bwMode="auto">
          <a:xfrm>
            <a:off x="6921500" y="4043363"/>
            <a:ext cx="69691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300" b="1" i="1">
                <a:solidFill>
                  <a:srgbClr val="000000"/>
                </a:solidFill>
                <a:latin typeface="Times New Roman" charset="0"/>
              </a:rPr>
              <a:t>‘</a:t>
            </a:r>
            <a:r>
              <a:rPr lang="en-US" sz="1300" b="1" i="1">
                <a:solidFill>
                  <a:srgbClr val="000000"/>
                </a:solidFill>
                <a:latin typeface="Times New Roman" charset="0"/>
              </a:rPr>
              <a:t>Caligula</a:t>
            </a:r>
            <a:r>
              <a:rPr lang="ja-JP" altLang="en-US" sz="1300" b="1" i="1">
                <a:solidFill>
                  <a:srgbClr val="000000"/>
                </a:solidFill>
                <a:latin typeface="Times New Roman" charset="0"/>
              </a:rPr>
              <a:t>’</a:t>
            </a:r>
            <a:endParaRPr lang="en-US"/>
          </a:p>
        </p:txBody>
      </p:sp>
      <p:sp>
        <p:nvSpPr>
          <p:cNvPr id="207926" name="Rectangle 54"/>
          <p:cNvSpPr>
            <a:spLocks noChangeArrowheads="1"/>
          </p:cNvSpPr>
          <p:nvPr/>
        </p:nvSpPr>
        <p:spPr bwMode="auto">
          <a:xfrm>
            <a:off x="8358188" y="3198813"/>
            <a:ext cx="6143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Claudius</a:t>
            </a:r>
            <a:endParaRPr lang="en-US"/>
          </a:p>
        </p:txBody>
      </p:sp>
      <p:sp>
        <p:nvSpPr>
          <p:cNvPr id="207927" name="Rectangle 55"/>
          <p:cNvSpPr>
            <a:spLocks noChangeArrowheads="1"/>
          </p:cNvSpPr>
          <p:nvPr/>
        </p:nvSpPr>
        <p:spPr bwMode="auto">
          <a:xfrm>
            <a:off x="4930775" y="4908550"/>
            <a:ext cx="3397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Nero</a:t>
            </a:r>
            <a:endParaRPr lang="en-US"/>
          </a:p>
        </p:txBody>
      </p:sp>
      <p:sp>
        <p:nvSpPr>
          <p:cNvPr id="207928" name="Rectangle 56"/>
          <p:cNvSpPr>
            <a:spLocks noChangeArrowheads="1"/>
          </p:cNvSpPr>
          <p:nvPr/>
        </p:nvSpPr>
        <p:spPr bwMode="auto">
          <a:xfrm>
            <a:off x="8413750" y="2355850"/>
            <a:ext cx="5683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Tiberius</a:t>
            </a:r>
            <a:endParaRPr lang="en-US"/>
          </a:p>
        </p:txBody>
      </p:sp>
      <p:sp>
        <p:nvSpPr>
          <p:cNvPr id="207929" name="Rectangle 57"/>
          <p:cNvSpPr>
            <a:spLocks noChangeArrowheads="1"/>
          </p:cNvSpPr>
          <p:nvPr/>
        </p:nvSpPr>
        <p:spPr bwMode="auto">
          <a:xfrm>
            <a:off x="7591425" y="2368550"/>
            <a:ext cx="3952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Drusus</a:t>
            </a:r>
            <a:endParaRPr lang="en-US"/>
          </a:p>
        </p:txBody>
      </p:sp>
      <p:sp>
        <p:nvSpPr>
          <p:cNvPr id="207930" name="Freeform 58"/>
          <p:cNvSpPr>
            <a:spLocks noEditPoints="1"/>
          </p:cNvSpPr>
          <p:nvPr/>
        </p:nvSpPr>
        <p:spPr bwMode="auto">
          <a:xfrm>
            <a:off x="5916613" y="4454525"/>
            <a:ext cx="2867025" cy="482600"/>
          </a:xfrm>
          <a:custGeom>
            <a:avLst/>
            <a:gdLst>
              <a:gd name="T0" fmla="*/ 0 w 9275"/>
              <a:gd name="T1" fmla="*/ 1643 h 1830"/>
              <a:gd name="T2" fmla="*/ 75 w 9275"/>
              <a:gd name="T3" fmla="*/ 1493 h 1830"/>
              <a:gd name="T4" fmla="*/ 37 w 9275"/>
              <a:gd name="T5" fmla="*/ 1380 h 1830"/>
              <a:gd name="T6" fmla="*/ 0 w 9275"/>
              <a:gd name="T7" fmla="*/ 1042 h 1830"/>
              <a:gd name="T8" fmla="*/ 37 w 9275"/>
              <a:gd name="T9" fmla="*/ 855 h 1830"/>
              <a:gd name="T10" fmla="*/ 146 w 9275"/>
              <a:gd name="T11" fmla="*/ 889 h 1830"/>
              <a:gd name="T12" fmla="*/ 296 w 9275"/>
              <a:gd name="T13" fmla="*/ 814 h 1830"/>
              <a:gd name="T14" fmla="*/ 597 w 9275"/>
              <a:gd name="T15" fmla="*/ 814 h 1830"/>
              <a:gd name="T16" fmla="*/ 747 w 9275"/>
              <a:gd name="T17" fmla="*/ 889 h 1830"/>
              <a:gd name="T18" fmla="*/ 859 w 9275"/>
              <a:gd name="T19" fmla="*/ 851 h 1830"/>
              <a:gd name="T20" fmla="*/ 1197 w 9275"/>
              <a:gd name="T21" fmla="*/ 814 h 1830"/>
              <a:gd name="T22" fmla="*/ 1384 w 9275"/>
              <a:gd name="T23" fmla="*/ 851 h 1830"/>
              <a:gd name="T24" fmla="*/ 1497 w 9275"/>
              <a:gd name="T25" fmla="*/ 889 h 1830"/>
              <a:gd name="T26" fmla="*/ 1647 w 9275"/>
              <a:gd name="T27" fmla="*/ 814 h 1830"/>
              <a:gd name="T28" fmla="*/ 1947 w 9275"/>
              <a:gd name="T29" fmla="*/ 814 h 1830"/>
              <a:gd name="T30" fmla="*/ 2097 w 9275"/>
              <a:gd name="T31" fmla="*/ 889 h 1830"/>
              <a:gd name="T32" fmla="*/ 2210 w 9275"/>
              <a:gd name="T33" fmla="*/ 851 h 1830"/>
              <a:gd name="T34" fmla="*/ 2548 w 9275"/>
              <a:gd name="T35" fmla="*/ 814 h 1830"/>
              <a:gd name="T36" fmla="*/ 2735 w 9275"/>
              <a:gd name="T37" fmla="*/ 851 h 1830"/>
              <a:gd name="T38" fmla="*/ 2848 w 9275"/>
              <a:gd name="T39" fmla="*/ 889 h 1830"/>
              <a:gd name="T40" fmla="*/ 2998 w 9275"/>
              <a:gd name="T41" fmla="*/ 814 h 1830"/>
              <a:gd name="T42" fmla="*/ 3298 w 9275"/>
              <a:gd name="T43" fmla="*/ 814 h 1830"/>
              <a:gd name="T44" fmla="*/ 3448 w 9275"/>
              <a:gd name="T45" fmla="*/ 889 h 1830"/>
              <a:gd name="T46" fmla="*/ 3561 w 9275"/>
              <a:gd name="T47" fmla="*/ 851 h 1830"/>
              <a:gd name="T48" fmla="*/ 3898 w 9275"/>
              <a:gd name="T49" fmla="*/ 814 h 1830"/>
              <a:gd name="T50" fmla="*/ 4086 w 9275"/>
              <a:gd name="T51" fmla="*/ 851 h 1830"/>
              <a:gd name="T52" fmla="*/ 4198 w 9275"/>
              <a:gd name="T53" fmla="*/ 889 h 1830"/>
              <a:gd name="T54" fmla="*/ 4348 w 9275"/>
              <a:gd name="T55" fmla="*/ 814 h 1830"/>
              <a:gd name="T56" fmla="*/ 4649 w 9275"/>
              <a:gd name="T57" fmla="*/ 814 h 1830"/>
              <a:gd name="T58" fmla="*/ 4799 w 9275"/>
              <a:gd name="T59" fmla="*/ 889 h 1830"/>
              <a:gd name="T60" fmla="*/ 4911 w 9275"/>
              <a:gd name="T61" fmla="*/ 851 h 1830"/>
              <a:gd name="T62" fmla="*/ 5249 w 9275"/>
              <a:gd name="T63" fmla="*/ 814 h 1830"/>
              <a:gd name="T64" fmla="*/ 5437 w 9275"/>
              <a:gd name="T65" fmla="*/ 851 h 1830"/>
              <a:gd name="T66" fmla="*/ 5549 w 9275"/>
              <a:gd name="T67" fmla="*/ 889 h 1830"/>
              <a:gd name="T68" fmla="*/ 5699 w 9275"/>
              <a:gd name="T69" fmla="*/ 814 h 1830"/>
              <a:gd name="T70" fmla="*/ 5999 w 9275"/>
              <a:gd name="T71" fmla="*/ 814 h 1830"/>
              <a:gd name="T72" fmla="*/ 6149 w 9275"/>
              <a:gd name="T73" fmla="*/ 889 h 1830"/>
              <a:gd name="T74" fmla="*/ 6262 w 9275"/>
              <a:gd name="T75" fmla="*/ 851 h 1830"/>
              <a:gd name="T76" fmla="*/ 6600 w 9275"/>
              <a:gd name="T77" fmla="*/ 814 h 1830"/>
              <a:gd name="T78" fmla="*/ 6787 w 9275"/>
              <a:gd name="T79" fmla="*/ 851 h 1830"/>
              <a:gd name="T80" fmla="*/ 6900 w 9275"/>
              <a:gd name="T81" fmla="*/ 889 h 1830"/>
              <a:gd name="T82" fmla="*/ 7050 w 9275"/>
              <a:gd name="T83" fmla="*/ 814 h 1830"/>
              <a:gd name="T84" fmla="*/ 7350 w 9275"/>
              <a:gd name="T85" fmla="*/ 814 h 1830"/>
              <a:gd name="T86" fmla="*/ 7500 w 9275"/>
              <a:gd name="T87" fmla="*/ 889 h 1830"/>
              <a:gd name="T88" fmla="*/ 7613 w 9275"/>
              <a:gd name="T89" fmla="*/ 851 h 1830"/>
              <a:gd name="T90" fmla="*/ 7950 w 9275"/>
              <a:gd name="T91" fmla="*/ 814 h 1830"/>
              <a:gd name="T92" fmla="*/ 8138 w 9275"/>
              <a:gd name="T93" fmla="*/ 851 h 1830"/>
              <a:gd name="T94" fmla="*/ 8250 w 9275"/>
              <a:gd name="T95" fmla="*/ 889 h 1830"/>
              <a:gd name="T96" fmla="*/ 8400 w 9275"/>
              <a:gd name="T97" fmla="*/ 814 h 1830"/>
              <a:gd name="T98" fmla="*/ 8701 w 9275"/>
              <a:gd name="T99" fmla="*/ 814 h 1830"/>
              <a:gd name="T100" fmla="*/ 8851 w 9275"/>
              <a:gd name="T101" fmla="*/ 889 h 1830"/>
              <a:gd name="T102" fmla="*/ 8963 w 9275"/>
              <a:gd name="T103" fmla="*/ 851 h 1830"/>
              <a:gd name="T104" fmla="*/ 9200 w 9275"/>
              <a:gd name="T105" fmla="*/ 788 h 1830"/>
              <a:gd name="T106" fmla="*/ 9237 w 9275"/>
              <a:gd name="T107" fmla="*/ 600 h 1830"/>
              <a:gd name="T108" fmla="*/ 9275 w 9275"/>
              <a:gd name="T109" fmla="*/ 488 h 1830"/>
              <a:gd name="T110" fmla="*/ 9200 w 9275"/>
              <a:gd name="T111" fmla="*/ 337 h 1830"/>
              <a:gd name="T112" fmla="*/ 9200 w 9275"/>
              <a:gd name="T113" fmla="*/ 37 h 1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75" h="1830">
                <a:moveTo>
                  <a:pt x="0" y="1793"/>
                </a:moveTo>
                <a:lnTo>
                  <a:pt x="0" y="1793"/>
                </a:lnTo>
                <a:cubicBezTo>
                  <a:pt x="0" y="1772"/>
                  <a:pt x="17" y="1755"/>
                  <a:pt x="37" y="1755"/>
                </a:cubicBezTo>
                <a:cubicBezTo>
                  <a:pt x="58" y="1755"/>
                  <a:pt x="75" y="1772"/>
                  <a:pt x="75" y="1793"/>
                </a:cubicBezTo>
                <a:lnTo>
                  <a:pt x="75" y="1793"/>
                </a:lnTo>
                <a:cubicBezTo>
                  <a:pt x="75" y="1814"/>
                  <a:pt x="58" y="1830"/>
                  <a:pt x="37" y="1830"/>
                </a:cubicBezTo>
                <a:cubicBezTo>
                  <a:pt x="17" y="1830"/>
                  <a:pt x="0" y="1814"/>
                  <a:pt x="0" y="1793"/>
                </a:cubicBezTo>
                <a:close/>
                <a:moveTo>
                  <a:pt x="0" y="1643"/>
                </a:moveTo>
                <a:lnTo>
                  <a:pt x="0" y="1643"/>
                </a:lnTo>
                <a:cubicBezTo>
                  <a:pt x="0" y="1622"/>
                  <a:pt x="17" y="1605"/>
                  <a:pt x="37" y="1605"/>
                </a:cubicBezTo>
                <a:cubicBezTo>
                  <a:pt x="58" y="1605"/>
                  <a:pt x="75" y="1622"/>
                  <a:pt x="75" y="1643"/>
                </a:cubicBezTo>
                <a:lnTo>
                  <a:pt x="75" y="1643"/>
                </a:lnTo>
                <a:cubicBezTo>
                  <a:pt x="75" y="1663"/>
                  <a:pt x="58" y="1680"/>
                  <a:pt x="37" y="1680"/>
                </a:cubicBezTo>
                <a:cubicBezTo>
                  <a:pt x="17" y="1680"/>
                  <a:pt x="0" y="1663"/>
                  <a:pt x="0" y="1643"/>
                </a:cubicBezTo>
                <a:close/>
                <a:moveTo>
                  <a:pt x="0" y="1493"/>
                </a:moveTo>
                <a:lnTo>
                  <a:pt x="0" y="1493"/>
                </a:lnTo>
                <a:cubicBezTo>
                  <a:pt x="0" y="1472"/>
                  <a:pt x="17" y="1455"/>
                  <a:pt x="37" y="1455"/>
                </a:cubicBezTo>
                <a:cubicBezTo>
                  <a:pt x="58" y="1455"/>
                  <a:pt x="75" y="1472"/>
                  <a:pt x="75" y="1493"/>
                </a:cubicBezTo>
                <a:lnTo>
                  <a:pt x="75" y="1493"/>
                </a:lnTo>
                <a:cubicBezTo>
                  <a:pt x="75" y="1513"/>
                  <a:pt x="58" y="1530"/>
                  <a:pt x="37" y="1530"/>
                </a:cubicBezTo>
                <a:cubicBezTo>
                  <a:pt x="17" y="1530"/>
                  <a:pt x="0" y="1513"/>
                  <a:pt x="0" y="1493"/>
                </a:cubicBezTo>
                <a:close/>
                <a:moveTo>
                  <a:pt x="0" y="1343"/>
                </a:moveTo>
                <a:lnTo>
                  <a:pt x="0" y="1342"/>
                </a:lnTo>
                <a:cubicBezTo>
                  <a:pt x="0" y="1322"/>
                  <a:pt x="17" y="1305"/>
                  <a:pt x="37" y="1305"/>
                </a:cubicBezTo>
                <a:cubicBezTo>
                  <a:pt x="58" y="1305"/>
                  <a:pt x="75" y="1322"/>
                  <a:pt x="75" y="1342"/>
                </a:cubicBezTo>
                <a:lnTo>
                  <a:pt x="75" y="1343"/>
                </a:lnTo>
                <a:cubicBezTo>
                  <a:pt x="75" y="1363"/>
                  <a:pt x="58" y="1380"/>
                  <a:pt x="37" y="1380"/>
                </a:cubicBezTo>
                <a:cubicBezTo>
                  <a:pt x="17" y="1380"/>
                  <a:pt x="0" y="1363"/>
                  <a:pt x="0" y="1343"/>
                </a:cubicBezTo>
                <a:close/>
                <a:moveTo>
                  <a:pt x="0" y="1192"/>
                </a:moveTo>
                <a:lnTo>
                  <a:pt x="0" y="1192"/>
                </a:lnTo>
                <a:cubicBezTo>
                  <a:pt x="0" y="1172"/>
                  <a:pt x="17" y="1155"/>
                  <a:pt x="37" y="1155"/>
                </a:cubicBezTo>
                <a:cubicBezTo>
                  <a:pt x="58" y="1155"/>
                  <a:pt x="75" y="1172"/>
                  <a:pt x="75" y="1192"/>
                </a:cubicBezTo>
                <a:lnTo>
                  <a:pt x="75" y="1192"/>
                </a:lnTo>
                <a:cubicBezTo>
                  <a:pt x="75" y="1213"/>
                  <a:pt x="58" y="1230"/>
                  <a:pt x="37" y="1230"/>
                </a:cubicBezTo>
                <a:cubicBezTo>
                  <a:pt x="17" y="1230"/>
                  <a:pt x="0" y="1213"/>
                  <a:pt x="0" y="1192"/>
                </a:cubicBezTo>
                <a:close/>
                <a:moveTo>
                  <a:pt x="0" y="1042"/>
                </a:moveTo>
                <a:lnTo>
                  <a:pt x="0" y="1042"/>
                </a:lnTo>
                <a:cubicBezTo>
                  <a:pt x="0" y="1022"/>
                  <a:pt x="17" y="1005"/>
                  <a:pt x="37" y="1005"/>
                </a:cubicBezTo>
                <a:cubicBezTo>
                  <a:pt x="58" y="1005"/>
                  <a:pt x="75" y="1022"/>
                  <a:pt x="75" y="1042"/>
                </a:cubicBezTo>
                <a:lnTo>
                  <a:pt x="75" y="1042"/>
                </a:lnTo>
                <a:cubicBezTo>
                  <a:pt x="75" y="1063"/>
                  <a:pt x="58" y="1080"/>
                  <a:pt x="37" y="1080"/>
                </a:cubicBezTo>
                <a:cubicBezTo>
                  <a:pt x="17" y="1080"/>
                  <a:pt x="0" y="1063"/>
                  <a:pt x="0" y="1042"/>
                </a:cubicBezTo>
                <a:close/>
                <a:moveTo>
                  <a:pt x="0" y="892"/>
                </a:moveTo>
                <a:lnTo>
                  <a:pt x="0" y="892"/>
                </a:lnTo>
                <a:cubicBezTo>
                  <a:pt x="0" y="872"/>
                  <a:pt x="17" y="855"/>
                  <a:pt x="37" y="855"/>
                </a:cubicBezTo>
                <a:cubicBezTo>
                  <a:pt x="58" y="855"/>
                  <a:pt x="75" y="872"/>
                  <a:pt x="75" y="892"/>
                </a:cubicBezTo>
                <a:lnTo>
                  <a:pt x="75" y="892"/>
                </a:lnTo>
                <a:cubicBezTo>
                  <a:pt x="75" y="913"/>
                  <a:pt x="58" y="930"/>
                  <a:pt x="37" y="930"/>
                </a:cubicBezTo>
                <a:cubicBezTo>
                  <a:pt x="17" y="930"/>
                  <a:pt x="0" y="913"/>
                  <a:pt x="0" y="892"/>
                </a:cubicBezTo>
                <a:close/>
                <a:moveTo>
                  <a:pt x="146" y="814"/>
                </a:moveTo>
                <a:lnTo>
                  <a:pt x="146" y="814"/>
                </a:lnTo>
                <a:cubicBezTo>
                  <a:pt x="167" y="814"/>
                  <a:pt x="184" y="830"/>
                  <a:pt x="184" y="851"/>
                </a:cubicBezTo>
                <a:cubicBezTo>
                  <a:pt x="184" y="872"/>
                  <a:pt x="167" y="889"/>
                  <a:pt x="146" y="889"/>
                </a:cubicBezTo>
                <a:lnTo>
                  <a:pt x="146" y="889"/>
                </a:lnTo>
                <a:cubicBezTo>
                  <a:pt x="126" y="889"/>
                  <a:pt x="109" y="872"/>
                  <a:pt x="109" y="851"/>
                </a:cubicBezTo>
                <a:cubicBezTo>
                  <a:pt x="109" y="830"/>
                  <a:pt x="126" y="814"/>
                  <a:pt x="146" y="814"/>
                </a:cubicBezTo>
                <a:close/>
                <a:moveTo>
                  <a:pt x="296" y="814"/>
                </a:moveTo>
                <a:lnTo>
                  <a:pt x="296" y="814"/>
                </a:lnTo>
                <a:cubicBezTo>
                  <a:pt x="317" y="814"/>
                  <a:pt x="334" y="830"/>
                  <a:pt x="334" y="851"/>
                </a:cubicBezTo>
                <a:cubicBezTo>
                  <a:pt x="334" y="872"/>
                  <a:pt x="317" y="889"/>
                  <a:pt x="296" y="889"/>
                </a:cubicBezTo>
                <a:lnTo>
                  <a:pt x="296" y="889"/>
                </a:lnTo>
                <a:cubicBezTo>
                  <a:pt x="276" y="889"/>
                  <a:pt x="259" y="872"/>
                  <a:pt x="259" y="851"/>
                </a:cubicBezTo>
                <a:cubicBezTo>
                  <a:pt x="259" y="830"/>
                  <a:pt x="276" y="814"/>
                  <a:pt x="296" y="814"/>
                </a:cubicBezTo>
                <a:close/>
                <a:moveTo>
                  <a:pt x="446" y="814"/>
                </a:moveTo>
                <a:lnTo>
                  <a:pt x="447" y="814"/>
                </a:lnTo>
                <a:cubicBezTo>
                  <a:pt x="467" y="814"/>
                  <a:pt x="484" y="830"/>
                  <a:pt x="484" y="851"/>
                </a:cubicBezTo>
                <a:cubicBezTo>
                  <a:pt x="484" y="872"/>
                  <a:pt x="467" y="889"/>
                  <a:pt x="447" y="889"/>
                </a:cubicBezTo>
                <a:lnTo>
                  <a:pt x="446" y="889"/>
                </a:lnTo>
                <a:cubicBezTo>
                  <a:pt x="426" y="889"/>
                  <a:pt x="409" y="872"/>
                  <a:pt x="409" y="851"/>
                </a:cubicBezTo>
                <a:cubicBezTo>
                  <a:pt x="409" y="830"/>
                  <a:pt x="426" y="814"/>
                  <a:pt x="446" y="814"/>
                </a:cubicBezTo>
                <a:close/>
                <a:moveTo>
                  <a:pt x="597" y="814"/>
                </a:moveTo>
                <a:lnTo>
                  <a:pt x="597" y="814"/>
                </a:lnTo>
                <a:cubicBezTo>
                  <a:pt x="617" y="814"/>
                  <a:pt x="634" y="830"/>
                  <a:pt x="634" y="851"/>
                </a:cubicBezTo>
                <a:cubicBezTo>
                  <a:pt x="634" y="872"/>
                  <a:pt x="617" y="889"/>
                  <a:pt x="597" y="889"/>
                </a:cubicBezTo>
                <a:lnTo>
                  <a:pt x="597" y="889"/>
                </a:lnTo>
                <a:cubicBezTo>
                  <a:pt x="576" y="889"/>
                  <a:pt x="559" y="872"/>
                  <a:pt x="559" y="851"/>
                </a:cubicBezTo>
                <a:cubicBezTo>
                  <a:pt x="559" y="830"/>
                  <a:pt x="576" y="814"/>
                  <a:pt x="597" y="814"/>
                </a:cubicBezTo>
                <a:close/>
                <a:moveTo>
                  <a:pt x="747" y="814"/>
                </a:moveTo>
                <a:lnTo>
                  <a:pt x="747" y="814"/>
                </a:lnTo>
                <a:cubicBezTo>
                  <a:pt x="767" y="814"/>
                  <a:pt x="784" y="830"/>
                  <a:pt x="784" y="851"/>
                </a:cubicBezTo>
                <a:cubicBezTo>
                  <a:pt x="784" y="872"/>
                  <a:pt x="767" y="889"/>
                  <a:pt x="747" y="889"/>
                </a:cubicBezTo>
                <a:lnTo>
                  <a:pt x="747" y="889"/>
                </a:lnTo>
                <a:cubicBezTo>
                  <a:pt x="726" y="889"/>
                  <a:pt x="709" y="872"/>
                  <a:pt x="709" y="851"/>
                </a:cubicBezTo>
                <a:cubicBezTo>
                  <a:pt x="709" y="830"/>
                  <a:pt x="726" y="814"/>
                  <a:pt x="747" y="814"/>
                </a:cubicBezTo>
                <a:close/>
                <a:moveTo>
                  <a:pt x="897" y="814"/>
                </a:moveTo>
                <a:lnTo>
                  <a:pt x="897" y="814"/>
                </a:lnTo>
                <a:cubicBezTo>
                  <a:pt x="917" y="814"/>
                  <a:pt x="934" y="830"/>
                  <a:pt x="934" y="851"/>
                </a:cubicBezTo>
                <a:cubicBezTo>
                  <a:pt x="934" y="872"/>
                  <a:pt x="917" y="889"/>
                  <a:pt x="897" y="889"/>
                </a:cubicBezTo>
                <a:lnTo>
                  <a:pt x="897" y="889"/>
                </a:lnTo>
                <a:cubicBezTo>
                  <a:pt x="876" y="889"/>
                  <a:pt x="859" y="872"/>
                  <a:pt x="859" y="851"/>
                </a:cubicBezTo>
                <a:cubicBezTo>
                  <a:pt x="859" y="830"/>
                  <a:pt x="876" y="814"/>
                  <a:pt x="897" y="814"/>
                </a:cubicBezTo>
                <a:close/>
                <a:moveTo>
                  <a:pt x="1047" y="814"/>
                </a:moveTo>
                <a:lnTo>
                  <a:pt x="1047" y="814"/>
                </a:lnTo>
                <a:cubicBezTo>
                  <a:pt x="1068" y="814"/>
                  <a:pt x="1084" y="830"/>
                  <a:pt x="1084" y="851"/>
                </a:cubicBezTo>
                <a:cubicBezTo>
                  <a:pt x="1084" y="872"/>
                  <a:pt x="1068" y="889"/>
                  <a:pt x="1047" y="889"/>
                </a:cubicBezTo>
                <a:lnTo>
                  <a:pt x="1047" y="889"/>
                </a:lnTo>
                <a:cubicBezTo>
                  <a:pt x="1026" y="889"/>
                  <a:pt x="1009" y="872"/>
                  <a:pt x="1009" y="851"/>
                </a:cubicBezTo>
                <a:cubicBezTo>
                  <a:pt x="1009" y="830"/>
                  <a:pt x="1026" y="814"/>
                  <a:pt x="1047" y="814"/>
                </a:cubicBezTo>
                <a:close/>
                <a:moveTo>
                  <a:pt x="1197" y="814"/>
                </a:moveTo>
                <a:lnTo>
                  <a:pt x="1197" y="814"/>
                </a:lnTo>
                <a:cubicBezTo>
                  <a:pt x="1218" y="814"/>
                  <a:pt x="1234" y="830"/>
                  <a:pt x="1234" y="851"/>
                </a:cubicBezTo>
                <a:cubicBezTo>
                  <a:pt x="1234" y="872"/>
                  <a:pt x="1218" y="889"/>
                  <a:pt x="1197" y="889"/>
                </a:cubicBezTo>
                <a:lnTo>
                  <a:pt x="1197" y="889"/>
                </a:lnTo>
                <a:cubicBezTo>
                  <a:pt x="1176" y="889"/>
                  <a:pt x="1159" y="872"/>
                  <a:pt x="1159" y="851"/>
                </a:cubicBezTo>
                <a:cubicBezTo>
                  <a:pt x="1159" y="830"/>
                  <a:pt x="1176" y="814"/>
                  <a:pt x="1197" y="814"/>
                </a:cubicBezTo>
                <a:close/>
                <a:moveTo>
                  <a:pt x="1347" y="814"/>
                </a:moveTo>
                <a:lnTo>
                  <a:pt x="1347" y="814"/>
                </a:lnTo>
                <a:cubicBezTo>
                  <a:pt x="1368" y="814"/>
                  <a:pt x="1384" y="830"/>
                  <a:pt x="1384" y="851"/>
                </a:cubicBezTo>
                <a:cubicBezTo>
                  <a:pt x="1384" y="872"/>
                  <a:pt x="1368" y="889"/>
                  <a:pt x="1347" y="889"/>
                </a:cubicBezTo>
                <a:lnTo>
                  <a:pt x="1347" y="889"/>
                </a:lnTo>
                <a:cubicBezTo>
                  <a:pt x="1326" y="889"/>
                  <a:pt x="1309" y="872"/>
                  <a:pt x="1309" y="851"/>
                </a:cubicBezTo>
                <a:cubicBezTo>
                  <a:pt x="1309" y="830"/>
                  <a:pt x="1326" y="814"/>
                  <a:pt x="1347" y="814"/>
                </a:cubicBezTo>
                <a:close/>
                <a:moveTo>
                  <a:pt x="1497" y="814"/>
                </a:moveTo>
                <a:lnTo>
                  <a:pt x="1497" y="814"/>
                </a:lnTo>
                <a:cubicBezTo>
                  <a:pt x="1518" y="814"/>
                  <a:pt x="1535" y="830"/>
                  <a:pt x="1535" y="851"/>
                </a:cubicBezTo>
                <a:cubicBezTo>
                  <a:pt x="1535" y="872"/>
                  <a:pt x="1518" y="889"/>
                  <a:pt x="1497" y="889"/>
                </a:cubicBezTo>
                <a:lnTo>
                  <a:pt x="1497" y="889"/>
                </a:lnTo>
                <a:cubicBezTo>
                  <a:pt x="1476" y="889"/>
                  <a:pt x="1459" y="872"/>
                  <a:pt x="1459" y="851"/>
                </a:cubicBezTo>
                <a:cubicBezTo>
                  <a:pt x="1459" y="830"/>
                  <a:pt x="1476" y="814"/>
                  <a:pt x="1497" y="814"/>
                </a:cubicBezTo>
                <a:close/>
                <a:moveTo>
                  <a:pt x="1647" y="814"/>
                </a:moveTo>
                <a:lnTo>
                  <a:pt x="1647" y="814"/>
                </a:lnTo>
                <a:cubicBezTo>
                  <a:pt x="1668" y="814"/>
                  <a:pt x="1685" y="830"/>
                  <a:pt x="1685" y="851"/>
                </a:cubicBezTo>
                <a:cubicBezTo>
                  <a:pt x="1685" y="872"/>
                  <a:pt x="1668" y="889"/>
                  <a:pt x="1647" y="889"/>
                </a:cubicBezTo>
                <a:lnTo>
                  <a:pt x="1647" y="889"/>
                </a:lnTo>
                <a:cubicBezTo>
                  <a:pt x="1626" y="889"/>
                  <a:pt x="1610" y="872"/>
                  <a:pt x="1610" y="851"/>
                </a:cubicBezTo>
                <a:cubicBezTo>
                  <a:pt x="1610" y="830"/>
                  <a:pt x="1626" y="814"/>
                  <a:pt x="1647" y="814"/>
                </a:cubicBezTo>
                <a:close/>
                <a:moveTo>
                  <a:pt x="1797" y="814"/>
                </a:moveTo>
                <a:lnTo>
                  <a:pt x="1797" y="814"/>
                </a:lnTo>
                <a:cubicBezTo>
                  <a:pt x="1818" y="814"/>
                  <a:pt x="1835" y="830"/>
                  <a:pt x="1835" y="851"/>
                </a:cubicBezTo>
                <a:cubicBezTo>
                  <a:pt x="1835" y="872"/>
                  <a:pt x="1818" y="889"/>
                  <a:pt x="1797" y="889"/>
                </a:cubicBezTo>
                <a:lnTo>
                  <a:pt x="1797" y="889"/>
                </a:lnTo>
                <a:cubicBezTo>
                  <a:pt x="1776" y="889"/>
                  <a:pt x="1760" y="872"/>
                  <a:pt x="1760" y="851"/>
                </a:cubicBezTo>
                <a:cubicBezTo>
                  <a:pt x="1760" y="830"/>
                  <a:pt x="1776" y="814"/>
                  <a:pt x="1797" y="814"/>
                </a:cubicBezTo>
                <a:close/>
                <a:moveTo>
                  <a:pt x="1947" y="814"/>
                </a:moveTo>
                <a:lnTo>
                  <a:pt x="1947" y="814"/>
                </a:lnTo>
                <a:cubicBezTo>
                  <a:pt x="1968" y="814"/>
                  <a:pt x="1985" y="830"/>
                  <a:pt x="1985" y="851"/>
                </a:cubicBezTo>
                <a:cubicBezTo>
                  <a:pt x="1985" y="872"/>
                  <a:pt x="1968" y="889"/>
                  <a:pt x="1947" y="889"/>
                </a:cubicBezTo>
                <a:lnTo>
                  <a:pt x="1947" y="889"/>
                </a:lnTo>
                <a:cubicBezTo>
                  <a:pt x="1927" y="889"/>
                  <a:pt x="1910" y="872"/>
                  <a:pt x="1910" y="851"/>
                </a:cubicBezTo>
                <a:cubicBezTo>
                  <a:pt x="1910" y="830"/>
                  <a:pt x="1927" y="814"/>
                  <a:pt x="1947" y="814"/>
                </a:cubicBezTo>
                <a:close/>
                <a:moveTo>
                  <a:pt x="2097" y="814"/>
                </a:moveTo>
                <a:lnTo>
                  <a:pt x="2097" y="814"/>
                </a:lnTo>
                <a:cubicBezTo>
                  <a:pt x="2118" y="814"/>
                  <a:pt x="2135" y="830"/>
                  <a:pt x="2135" y="851"/>
                </a:cubicBezTo>
                <a:cubicBezTo>
                  <a:pt x="2135" y="872"/>
                  <a:pt x="2118" y="889"/>
                  <a:pt x="2097" y="889"/>
                </a:cubicBezTo>
                <a:lnTo>
                  <a:pt x="2097" y="889"/>
                </a:lnTo>
                <a:cubicBezTo>
                  <a:pt x="2077" y="889"/>
                  <a:pt x="2060" y="872"/>
                  <a:pt x="2060" y="851"/>
                </a:cubicBezTo>
                <a:cubicBezTo>
                  <a:pt x="2060" y="830"/>
                  <a:pt x="2077" y="814"/>
                  <a:pt x="2097" y="814"/>
                </a:cubicBezTo>
                <a:close/>
                <a:moveTo>
                  <a:pt x="2247" y="814"/>
                </a:moveTo>
                <a:lnTo>
                  <a:pt x="2247" y="814"/>
                </a:lnTo>
                <a:cubicBezTo>
                  <a:pt x="2268" y="814"/>
                  <a:pt x="2285" y="830"/>
                  <a:pt x="2285" y="851"/>
                </a:cubicBezTo>
                <a:cubicBezTo>
                  <a:pt x="2285" y="872"/>
                  <a:pt x="2268" y="889"/>
                  <a:pt x="2247" y="889"/>
                </a:cubicBezTo>
                <a:lnTo>
                  <a:pt x="2247" y="889"/>
                </a:lnTo>
                <a:cubicBezTo>
                  <a:pt x="2227" y="889"/>
                  <a:pt x="2210" y="872"/>
                  <a:pt x="2210" y="851"/>
                </a:cubicBezTo>
                <a:cubicBezTo>
                  <a:pt x="2210" y="830"/>
                  <a:pt x="2227" y="814"/>
                  <a:pt x="2247" y="814"/>
                </a:cubicBezTo>
                <a:close/>
                <a:moveTo>
                  <a:pt x="2397" y="814"/>
                </a:moveTo>
                <a:lnTo>
                  <a:pt x="2398" y="814"/>
                </a:lnTo>
                <a:cubicBezTo>
                  <a:pt x="2418" y="814"/>
                  <a:pt x="2435" y="830"/>
                  <a:pt x="2435" y="851"/>
                </a:cubicBezTo>
                <a:cubicBezTo>
                  <a:pt x="2435" y="872"/>
                  <a:pt x="2418" y="889"/>
                  <a:pt x="2398" y="889"/>
                </a:cubicBezTo>
                <a:lnTo>
                  <a:pt x="2397" y="889"/>
                </a:lnTo>
                <a:cubicBezTo>
                  <a:pt x="2377" y="889"/>
                  <a:pt x="2360" y="872"/>
                  <a:pt x="2360" y="851"/>
                </a:cubicBezTo>
                <a:cubicBezTo>
                  <a:pt x="2360" y="830"/>
                  <a:pt x="2377" y="814"/>
                  <a:pt x="2397" y="814"/>
                </a:cubicBezTo>
                <a:close/>
                <a:moveTo>
                  <a:pt x="2548" y="814"/>
                </a:moveTo>
                <a:lnTo>
                  <a:pt x="2548" y="814"/>
                </a:lnTo>
                <a:cubicBezTo>
                  <a:pt x="2568" y="814"/>
                  <a:pt x="2585" y="830"/>
                  <a:pt x="2585" y="851"/>
                </a:cubicBezTo>
                <a:cubicBezTo>
                  <a:pt x="2585" y="872"/>
                  <a:pt x="2568" y="889"/>
                  <a:pt x="2548" y="889"/>
                </a:cubicBezTo>
                <a:lnTo>
                  <a:pt x="2548" y="889"/>
                </a:lnTo>
                <a:cubicBezTo>
                  <a:pt x="2527" y="889"/>
                  <a:pt x="2510" y="872"/>
                  <a:pt x="2510" y="851"/>
                </a:cubicBezTo>
                <a:cubicBezTo>
                  <a:pt x="2510" y="830"/>
                  <a:pt x="2527" y="814"/>
                  <a:pt x="2548" y="814"/>
                </a:cubicBezTo>
                <a:close/>
                <a:moveTo>
                  <a:pt x="2698" y="814"/>
                </a:moveTo>
                <a:lnTo>
                  <a:pt x="2698" y="814"/>
                </a:lnTo>
                <a:cubicBezTo>
                  <a:pt x="2718" y="814"/>
                  <a:pt x="2735" y="830"/>
                  <a:pt x="2735" y="851"/>
                </a:cubicBezTo>
                <a:cubicBezTo>
                  <a:pt x="2735" y="872"/>
                  <a:pt x="2718" y="889"/>
                  <a:pt x="2698" y="889"/>
                </a:cubicBezTo>
                <a:lnTo>
                  <a:pt x="2698" y="889"/>
                </a:lnTo>
                <a:cubicBezTo>
                  <a:pt x="2677" y="889"/>
                  <a:pt x="2660" y="872"/>
                  <a:pt x="2660" y="851"/>
                </a:cubicBezTo>
                <a:cubicBezTo>
                  <a:pt x="2660" y="830"/>
                  <a:pt x="2677" y="814"/>
                  <a:pt x="2698" y="814"/>
                </a:cubicBezTo>
                <a:close/>
                <a:moveTo>
                  <a:pt x="2848" y="814"/>
                </a:moveTo>
                <a:lnTo>
                  <a:pt x="2848" y="814"/>
                </a:lnTo>
                <a:cubicBezTo>
                  <a:pt x="2868" y="814"/>
                  <a:pt x="2885" y="830"/>
                  <a:pt x="2885" y="851"/>
                </a:cubicBezTo>
                <a:cubicBezTo>
                  <a:pt x="2885" y="872"/>
                  <a:pt x="2868" y="889"/>
                  <a:pt x="2848" y="889"/>
                </a:cubicBezTo>
                <a:lnTo>
                  <a:pt x="2848" y="889"/>
                </a:lnTo>
                <a:cubicBezTo>
                  <a:pt x="2827" y="889"/>
                  <a:pt x="2810" y="872"/>
                  <a:pt x="2810" y="851"/>
                </a:cubicBezTo>
                <a:cubicBezTo>
                  <a:pt x="2810" y="830"/>
                  <a:pt x="2827" y="814"/>
                  <a:pt x="2848" y="814"/>
                </a:cubicBezTo>
                <a:close/>
                <a:moveTo>
                  <a:pt x="2998" y="814"/>
                </a:moveTo>
                <a:lnTo>
                  <a:pt x="2998" y="814"/>
                </a:lnTo>
                <a:cubicBezTo>
                  <a:pt x="3019" y="814"/>
                  <a:pt x="3035" y="830"/>
                  <a:pt x="3035" y="851"/>
                </a:cubicBezTo>
                <a:cubicBezTo>
                  <a:pt x="3035" y="872"/>
                  <a:pt x="3019" y="889"/>
                  <a:pt x="2998" y="889"/>
                </a:cubicBezTo>
                <a:lnTo>
                  <a:pt x="2998" y="889"/>
                </a:lnTo>
                <a:cubicBezTo>
                  <a:pt x="2977" y="889"/>
                  <a:pt x="2960" y="872"/>
                  <a:pt x="2960" y="851"/>
                </a:cubicBezTo>
                <a:cubicBezTo>
                  <a:pt x="2960" y="830"/>
                  <a:pt x="2977" y="814"/>
                  <a:pt x="2998" y="814"/>
                </a:cubicBezTo>
                <a:close/>
                <a:moveTo>
                  <a:pt x="3148" y="814"/>
                </a:moveTo>
                <a:lnTo>
                  <a:pt x="3148" y="814"/>
                </a:lnTo>
                <a:cubicBezTo>
                  <a:pt x="3169" y="814"/>
                  <a:pt x="3185" y="830"/>
                  <a:pt x="3185" y="851"/>
                </a:cubicBezTo>
                <a:cubicBezTo>
                  <a:pt x="3185" y="872"/>
                  <a:pt x="3169" y="889"/>
                  <a:pt x="3148" y="889"/>
                </a:cubicBezTo>
                <a:lnTo>
                  <a:pt x="3148" y="889"/>
                </a:lnTo>
                <a:cubicBezTo>
                  <a:pt x="3127" y="889"/>
                  <a:pt x="3110" y="872"/>
                  <a:pt x="3110" y="851"/>
                </a:cubicBezTo>
                <a:cubicBezTo>
                  <a:pt x="3110" y="830"/>
                  <a:pt x="3127" y="814"/>
                  <a:pt x="3148" y="814"/>
                </a:cubicBezTo>
                <a:close/>
                <a:moveTo>
                  <a:pt x="3298" y="814"/>
                </a:moveTo>
                <a:lnTo>
                  <a:pt x="3298" y="814"/>
                </a:lnTo>
                <a:cubicBezTo>
                  <a:pt x="3319" y="814"/>
                  <a:pt x="3335" y="830"/>
                  <a:pt x="3335" y="851"/>
                </a:cubicBezTo>
                <a:cubicBezTo>
                  <a:pt x="3335" y="872"/>
                  <a:pt x="3319" y="889"/>
                  <a:pt x="3298" y="889"/>
                </a:cubicBezTo>
                <a:lnTo>
                  <a:pt x="3298" y="889"/>
                </a:lnTo>
                <a:cubicBezTo>
                  <a:pt x="3277" y="889"/>
                  <a:pt x="3260" y="872"/>
                  <a:pt x="3260" y="851"/>
                </a:cubicBezTo>
                <a:cubicBezTo>
                  <a:pt x="3260" y="830"/>
                  <a:pt x="3277" y="814"/>
                  <a:pt x="3298" y="814"/>
                </a:cubicBezTo>
                <a:close/>
                <a:moveTo>
                  <a:pt x="3448" y="814"/>
                </a:moveTo>
                <a:lnTo>
                  <a:pt x="3448" y="814"/>
                </a:lnTo>
                <a:cubicBezTo>
                  <a:pt x="3469" y="814"/>
                  <a:pt x="3486" y="830"/>
                  <a:pt x="3486" y="851"/>
                </a:cubicBezTo>
                <a:cubicBezTo>
                  <a:pt x="3486" y="872"/>
                  <a:pt x="3469" y="889"/>
                  <a:pt x="3448" y="889"/>
                </a:cubicBezTo>
                <a:lnTo>
                  <a:pt x="3448" y="889"/>
                </a:lnTo>
                <a:cubicBezTo>
                  <a:pt x="3427" y="889"/>
                  <a:pt x="3410" y="872"/>
                  <a:pt x="3410" y="851"/>
                </a:cubicBezTo>
                <a:cubicBezTo>
                  <a:pt x="3410" y="830"/>
                  <a:pt x="3427" y="814"/>
                  <a:pt x="3448" y="814"/>
                </a:cubicBezTo>
                <a:close/>
                <a:moveTo>
                  <a:pt x="3598" y="814"/>
                </a:moveTo>
                <a:lnTo>
                  <a:pt x="3598" y="814"/>
                </a:lnTo>
                <a:cubicBezTo>
                  <a:pt x="3619" y="814"/>
                  <a:pt x="3636" y="830"/>
                  <a:pt x="3636" y="851"/>
                </a:cubicBezTo>
                <a:cubicBezTo>
                  <a:pt x="3636" y="872"/>
                  <a:pt x="3619" y="889"/>
                  <a:pt x="3598" y="889"/>
                </a:cubicBezTo>
                <a:lnTo>
                  <a:pt x="3598" y="889"/>
                </a:lnTo>
                <a:cubicBezTo>
                  <a:pt x="3577" y="889"/>
                  <a:pt x="3561" y="872"/>
                  <a:pt x="3561" y="851"/>
                </a:cubicBezTo>
                <a:cubicBezTo>
                  <a:pt x="3561" y="830"/>
                  <a:pt x="3577" y="814"/>
                  <a:pt x="3598" y="814"/>
                </a:cubicBezTo>
                <a:close/>
                <a:moveTo>
                  <a:pt x="3748" y="814"/>
                </a:moveTo>
                <a:lnTo>
                  <a:pt x="3748" y="814"/>
                </a:lnTo>
                <a:cubicBezTo>
                  <a:pt x="3769" y="814"/>
                  <a:pt x="3786" y="830"/>
                  <a:pt x="3786" y="851"/>
                </a:cubicBezTo>
                <a:cubicBezTo>
                  <a:pt x="3786" y="872"/>
                  <a:pt x="3769" y="889"/>
                  <a:pt x="3748" y="889"/>
                </a:cubicBezTo>
                <a:lnTo>
                  <a:pt x="3748" y="889"/>
                </a:lnTo>
                <a:cubicBezTo>
                  <a:pt x="3727" y="889"/>
                  <a:pt x="3711" y="872"/>
                  <a:pt x="3711" y="851"/>
                </a:cubicBezTo>
                <a:cubicBezTo>
                  <a:pt x="3711" y="830"/>
                  <a:pt x="3727" y="814"/>
                  <a:pt x="3748" y="814"/>
                </a:cubicBezTo>
                <a:close/>
                <a:moveTo>
                  <a:pt x="3898" y="814"/>
                </a:moveTo>
                <a:lnTo>
                  <a:pt x="3898" y="814"/>
                </a:lnTo>
                <a:cubicBezTo>
                  <a:pt x="3919" y="814"/>
                  <a:pt x="3936" y="830"/>
                  <a:pt x="3936" y="851"/>
                </a:cubicBezTo>
                <a:cubicBezTo>
                  <a:pt x="3936" y="872"/>
                  <a:pt x="3919" y="889"/>
                  <a:pt x="3898" y="889"/>
                </a:cubicBezTo>
                <a:lnTo>
                  <a:pt x="3898" y="889"/>
                </a:lnTo>
                <a:cubicBezTo>
                  <a:pt x="3877" y="889"/>
                  <a:pt x="3861" y="872"/>
                  <a:pt x="3861" y="851"/>
                </a:cubicBezTo>
                <a:cubicBezTo>
                  <a:pt x="3861" y="830"/>
                  <a:pt x="3877" y="814"/>
                  <a:pt x="3898" y="814"/>
                </a:cubicBezTo>
                <a:close/>
                <a:moveTo>
                  <a:pt x="4048" y="814"/>
                </a:moveTo>
                <a:lnTo>
                  <a:pt x="4048" y="814"/>
                </a:lnTo>
                <a:cubicBezTo>
                  <a:pt x="4069" y="814"/>
                  <a:pt x="4086" y="830"/>
                  <a:pt x="4086" y="851"/>
                </a:cubicBezTo>
                <a:cubicBezTo>
                  <a:pt x="4086" y="872"/>
                  <a:pt x="4069" y="889"/>
                  <a:pt x="4048" y="889"/>
                </a:cubicBezTo>
                <a:lnTo>
                  <a:pt x="4048" y="889"/>
                </a:lnTo>
                <a:cubicBezTo>
                  <a:pt x="4028" y="889"/>
                  <a:pt x="4011" y="872"/>
                  <a:pt x="4011" y="851"/>
                </a:cubicBezTo>
                <a:cubicBezTo>
                  <a:pt x="4011" y="830"/>
                  <a:pt x="4028" y="814"/>
                  <a:pt x="4048" y="814"/>
                </a:cubicBezTo>
                <a:close/>
                <a:moveTo>
                  <a:pt x="4198" y="814"/>
                </a:moveTo>
                <a:lnTo>
                  <a:pt x="4198" y="814"/>
                </a:lnTo>
                <a:cubicBezTo>
                  <a:pt x="4219" y="814"/>
                  <a:pt x="4236" y="830"/>
                  <a:pt x="4236" y="851"/>
                </a:cubicBezTo>
                <a:cubicBezTo>
                  <a:pt x="4236" y="872"/>
                  <a:pt x="4219" y="889"/>
                  <a:pt x="4198" y="889"/>
                </a:cubicBezTo>
                <a:lnTo>
                  <a:pt x="4198" y="889"/>
                </a:lnTo>
                <a:cubicBezTo>
                  <a:pt x="4178" y="889"/>
                  <a:pt x="4161" y="872"/>
                  <a:pt x="4161" y="851"/>
                </a:cubicBezTo>
                <a:cubicBezTo>
                  <a:pt x="4161" y="830"/>
                  <a:pt x="4178" y="814"/>
                  <a:pt x="4198" y="814"/>
                </a:cubicBezTo>
                <a:close/>
                <a:moveTo>
                  <a:pt x="4348" y="814"/>
                </a:moveTo>
                <a:lnTo>
                  <a:pt x="4348" y="814"/>
                </a:lnTo>
                <a:cubicBezTo>
                  <a:pt x="4369" y="814"/>
                  <a:pt x="4386" y="830"/>
                  <a:pt x="4386" y="851"/>
                </a:cubicBezTo>
                <a:cubicBezTo>
                  <a:pt x="4386" y="872"/>
                  <a:pt x="4369" y="889"/>
                  <a:pt x="4348" y="889"/>
                </a:cubicBezTo>
                <a:lnTo>
                  <a:pt x="4348" y="889"/>
                </a:lnTo>
                <a:cubicBezTo>
                  <a:pt x="4328" y="889"/>
                  <a:pt x="4311" y="872"/>
                  <a:pt x="4311" y="851"/>
                </a:cubicBezTo>
                <a:cubicBezTo>
                  <a:pt x="4311" y="830"/>
                  <a:pt x="4328" y="814"/>
                  <a:pt x="4348" y="814"/>
                </a:cubicBezTo>
                <a:close/>
                <a:moveTo>
                  <a:pt x="4498" y="814"/>
                </a:moveTo>
                <a:lnTo>
                  <a:pt x="4499" y="814"/>
                </a:lnTo>
                <a:cubicBezTo>
                  <a:pt x="4519" y="814"/>
                  <a:pt x="4536" y="830"/>
                  <a:pt x="4536" y="851"/>
                </a:cubicBezTo>
                <a:cubicBezTo>
                  <a:pt x="4536" y="872"/>
                  <a:pt x="4519" y="889"/>
                  <a:pt x="4499" y="889"/>
                </a:cubicBezTo>
                <a:lnTo>
                  <a:pt x="4498" y="889"/>
                </a:lnTo>
                <a:cubicBezTo>
                  <a:pt x="4478" y="889"/>
                  <a:pt x="4461" y="872"/>
                  <a:pt x="4461" y="851"/>
                </a:cubicBezTo>
                <a:cubicBezTo>
                  <a:pt x="4461" y="830"/>
                  <a:pt x="4478" y="814"/>
                  <a:pt x="4498" y="814"/>
                </a:cubicBezTo>
                <a:close/>
                <a:moveTo>
                  <a:pt x="4649" y="814"/>
                </a:moveTo>
                <a:lnTo>
                  <a:pt x="4649" y="814"/>
                </a:lnTo>
                <a:cubicBezTo>
                  <a:pt x="4669" y="814"/>
                  <a:pt x="4686" y="830"/>
                  <a:pt x="4686" y="851"/>
                </a:cubicBezTo>
                <a:cubicBezTo>
                  <a:pt x="4686" y="872"/>
                  <a:pt x="4669" y="889"/>
                  <a:pt x="4649" y="889"/>
                </a:cubicBezTo>
                <a:lnTo>
                  <a:pt x="4649" y="889"/>
                </a:lnTo>
                <a:cubicBezTo>
                  <a:pt x="4628" y="889"/>
                  <a:pt x="4611" y="872"/>
                  <a:pt x="4611" y="851"/>
                </a:cubicBezTo>
                <a:cubicBezTo>
                  <a:pt x="4611" y="830"/>
                  <a:pt x="4628" y="814"/>
                  <a:pt x="4649" y="814"/>
                </a:cubicBezTo>
                <a:close/>
                <a:moveTo>
                  <a:pt x="4799" y="814"/>
                </a:moveTo>
                <a:lnTo>
                  <a:pt x="4799" y="814"/>
                </a:lnTo>
                <a:cubicBezTo>
                  <a:pt x="4819" y="814"/>
                  <a:pt x="4836" y="830"/>
                  <a:pt x="4836" y="851"/>
                </a:cubicBezTo>
                <a:cubicBezTo>
                  <a:pt x="4836" y="872"/>
                  <a:pt x="4819" y="889"/>
                  <a:pt x="4799" y="889"/>
                </a:cubicBezTo>
                <a:lnTo>
                  <a:pt x="4799" y="889"/>
                </a:lnTo>
                <a:cubicBezTo>
                  <a:pt x="4778" y="889"/>
                  <a:pt x="4761" y="872"/>
                  <a:pt x="4761" y="851"/>
                </a:cubicBezTo>
                <a:cubicBezTo>
                  <a:pt x="4761" y="830"/>
                  <a:pt x="4778" y="814"/>
                  <a:pt x="4799" y="814"/>
                </a:cubicBezTo>
                <a:close/>
                <a:moveTo>
                  <a:pt x="4949" y="814"/>
                </a:moveTo>
                <a:lnTo>
                  <a:pt x="4949" y="814"/>
                </a:lnTo>
                <a:cubicBezTo>
                  <a:pt x="4969" y="814"/>
                  <a:pt x="4986" y="830"/>
                  <a:pt x="4986" y="851"/>
                </a:cubicBezTo>
                <a:cubicBezTo>
                  <a:pt x="4986" y="872"/>
                  <a:pt x="4969" y="889"/>
                  <a:pt x="4949" y="889"/>
                </a:cubicBezTo>
                <a:lnTo>
                  <a:pt x="4949" y="889"/>
                </a:lnTo>
                <a:cubicBezTo>
                  <a:pt x="4928" y="889"/>
                  <a:pt x="4911" y="872"/>
                  <a:pt x="4911" y="851"/>
                </a:cubicBezTo>
                <a:cubicBezTo>
                  <a:pt x="4911" y="830"/>
                  <a:pt x="4928" y="814"/>
                  <a:pt x="4949" y="814"/>
                </a:cubicBezTo>
                <a:close/>
                <a:moveTo>
                  <a:pt x="5099" y="814"/>
                </a:moveTo>
                <a:lnTo>
                  <a:pt x="5099" y="814"/>
                </a:lnTo>
                <a:cubicBezTo>
                  <a:pt x="5120" y="814"/>
                  <a:pt x="5136" y="830"/>
                  <a:pt x="5136" y="851"/>
                </a:cubicBezTo>
                <a:cubicBezTo>
                  <a:pt x="5136" y="872"/>
                  <a:pt x="5120" y="889"/>
                  <a:pt x="5099" y="889"/>
                </a:cubicBezTo>
                <a:lnTo>
                  <a:pt x="5099" y="889"/>
                </a:lnTo>
                <a:cubicBezTo>
                  <a:pt x="5078" y="889"/>
                  <a:pt x="5061" y="872"/>
                  <a:pt x="5061" y="851"/>
                </a:cubicBezTo>
                <a:cubicBezTo>
                  <a:pt x="5061" y="830"/>
                  <a:pt x="5078" y="814"/>
                  <a:pt x="5099" y="814"/>
                </a:cubicBezTo>
                <a:close/>
                <a:moveTo>
                  <a:pt x="5249" y="814"/>
                </a:moveTo>
                <a:lnTo>
                  <a:pt x="5249" y="814"/>
                </a:lnTo>
                <a:cubicBezTo>
                  <a:pt x="5270" y="814"/>
                  <a:pt x="5286" y="830"/>
                  <a:pt x="5286" y="851"/>
                </a:cubicBezTo>
                <a:cubicBezTo>
                  <a:pt x="5286" y="872"/>
                  <a:pt x="5270" y="889"/>
                  <a:pt x="5249" y="889"/>
                </a:cubicBezTo>
                <a:lnTo>
                  <a:pt x="5249" y="889"/>
                </a:lnTo>
                <a:cubicBezTo>
                  <a:pt x="5228" y="889"/>
                  <a:pt x="5211" y="872"/>
                  <a:pt x="5211" y="851"/>
                </a:cubicBezTo>
                <a:cubicBezTo>
                  <a:pt x="5211" y="830"/>
                  <a:pt x="5228" y="814"/>
                  <a:pt x="5249" y="814"/>
                </a:cubicBezTo>
                <a:close/>
                <a:moveTo>
                  <a:pt x="5399" y="814"/>
                </a:moveTo>
                <a:lnTo>
                  <a:pt x="5399" y="814"/>
                </a:lnTo>
                <a:cubicBezTo>
                  <a:pt x="5420" y="814"/>
                  <a:pt x="5437" y="830"/>
                  <a:pt x="5437" y="851"/>
                </a:cubicBezTo>
                <a:cubicBezTo>
                  <a:pt x="5437" y="872"/>
                  <a:pt x="5420" y="889"/>
                  <a:pt x="5399" y="889"/>
                </a:cubicBezTo>
                <a:lnTo>
                  <a:pt x="5399" y="889"/>
                </a:lnTo>
                <a:cubicBezTo>
                  <a:pt x="5378" y="889"/>
                  <a:pt x="5361" y="872"/>
                  <a:pt x="5361" y="851"/>
                </a:cubicBezTo>
                <a:cubicBezTo>
                  <a:pt x="5361" y="830"/>
                  <a:pt x="5378" y="814"/>
                  <a:pt x="5399" y="814"/>
                </a:cubicBezTo>
                <a:close/>
                <a:moveTo>
                  <a:pt x="5549" y="814"/>
                </a:moveTo>
                <a:lnTo>
                  <a:pt x="5549" y="814"/>
                </a:lnTo>
                <a:cubicBezTo>
                  <a:pt x="5570" y="814"/>
                  <a:pt x="5587" y="830"/>
                  <a:pt x="5587" y="851"/>
                </a:cubicBezTo>
                <a:cubicBezTo>
                  <a:pt x="5587" y="872"/>
                  <a:pt x="5570" y="889"/>
                  <a:pt x="5549" y="889"/>
                </a:cubicBezTo>
                <a:lnTo>
                  <a:pt x="5549" y="889"/>
                </a:lnTo>
                <a:cubicBezTo>
                  <a:pt x="5528" y="889"/>
                  <a:pt x="5512" y="872"/>
                  <a:pt x="5512" y="851"/>
                </a:cubicBezTo>
                <a:cubicBezTo>
                  <a:pt x="5512" y="830"/>
                  <a:pt x="5528" y="814"/>
                  <a:pt x="5549" y="814"/>
                </a:cubicBezTo>
                <a:close/>
                <a:moveTo>
                  <a:pt x="5699" y="814"/>
                </a:moveTo>
                <a:lnTo>
                  <a:pt x="5699" y="814"/>
                </a:lnTo>
                <a:cubicBezTo>
                  <a:pt x="5720" y="814"/>
                  <a:pt x="5737" y="830"/>
                  <a:pt x="5737" y="851"/>
                </a:cubicBezTo>
                <a:cubicBezTo>
                  <a:pt x="5737" y="872"/>
                  <a:pt x="5720" y="889"/>
                  <a:pt x="5699" y="889"/>
                </a:cubicBezTo>
                <a:lnTo>
                  <a:pt x="5699" y="889"/>
                </a:lnTo>
                <a:cubicBezTo>
                  <a:pt x="5678" y="889"/>
                  <a:pt x="5662" y="872"/>
                  <a:pt x="5662" y="851"/>
                </a:cubicBezTo>
                <a:cubicBezTo>
                  <a:pt x="5662" y="830"/>
                  <a:pt x="5678" y="814"/>
                  <a:pt x="5699" y="814"/>
                </a:cubicBezTo>
                <a:close/>
                <a:moveTo>
                  <a:pt x="5849" y="814"/>
                </a:moveTo>
                <a:lnTo>
                  <a:pt x="5849" y="814"/>
                </a:lnTo>
                <a:cubicBezTo>
                  <a:pt x="5870" y="814"/>
                  <a:pt x="5887" y="830"/>
                  <a:pt x="5887" y="851"/>
                </a:cubicBezTo>
                <a:cubicBezTo>
                  <a:pt x="5887" y="872"/>
                  <a:pt x="5870" y="889"/>
                  <a:pt x="5849" y="889"/>
                </a:cubicBezTo>
                <a:lnTo>
                  <a:pt x="5849" y="889"/>
                </a:lnTo>
                <a:cubicBezTo>
                  <a:pt x="5828" y="889"/>
                  <a:pt x="5812" y="872"/>
                  <a:pt x="5812" y="851"/>
                </a:cubicBezTo>
                <a:cubicBezTo>
                  <a:pt x="5812" y="830"/>
                  <a:pt x="5828" y="814"/>
                  <a:pt x="5849" y="814"/>
                </a:cubicBezTo>
                <a:close/>
                <a:moveTo>
                  <a:pt x="5999" y="814"/>
                </a:moveTo>
                <a:lnTo>
                  <a:pt x="5999" y="814"/>
                </a:lnTo>
                <a:cubicBezTo>
                  <a:pt x="6020" y="814"/>
                  <a:pt x="6037" y="830"/>
                  <a:pt x="6037" y="851"/>
                </a:cubicBezTo>
                <a:cubicBezTo>
                  <a:pt x="6037" y="872"/>
                  <a:pt x="6020" y="889"/>
                  <a:pt x="5999" y="889"/>
                </a:cubicBezTo>
                <a:lnTo>
                  <a:pt x="5999" y="889"/>
                </a:lnTo>
                <a:cubicBezTo>
                  <a:pt x="5979" y="889"/>
                  <a:pt x="5962" y="872"/>
                  <a:pt x="5962" y="851"/>
                </a:cubicBezTo>
                <a:cubicBezTo>
                  <a:pt x="5962" y="830"/>
                  <a:pt x="5979" y="814"/>
                  <a:pt x="5999" y="814"/>
                </a:cubicBezTo>
                <a:close/>
                <a:moveTo>
                  <a:pt x="6149" y="814"/>
                </a:moveTo>
                <a:lnTo>
                  <a:pt x="6149" y="814"/>
                </a:lnTo>
                <a:cubicBezTo>
                  <a:pt x="6170" y="814"/>
                  <a:pt x="6187" y="830"/>
                  <a:pt x="6187" y="851"/>
                </a:cubicBezTo>
                <a:cubicBezTo>
                  <a:pt x="6187" y="872"/>
                  <a:pt x="6170" y="889"/>
                  <a:pt x="6149" y="889"/>
                </a:cubicBezTo>
                <a:lnTo>
                  <a:pt x="6149" y="889"/>
                </a:lnTo>
                <a:cubicBezTo>
                  <a:pt x="6129" y="889"/>
                  <a:pt x="6112" y="872"/>
                  <a:pt x="6112" y="851"/>
                </a:cubicBezTo>
                <a:cubicBezTo>
                  <a:pt x="6112" y="830"/>
                  <a:pt x="6129" y="814"/>
                  <a:pt x="6149" y="814"/>
                </a:cubicBezTo>
                <a:close/>
                <a:moveTo>
                  <a:pt x="6299" y="814"/>
                </a:moveTo>
                <a:lnTo>
                  <a:pt x="6299" y="814"/>
                </a:lnTo>
                <a:cubicBezTo>
                  <a:pt x="6320" y="814"/>
                  <a:pt x="6337" y="830"/>
                  <a:pt x="6337" y="851"/>
                </a:cubicBezTo>
                <a:cubicBezTo>
                  <a:pt x="6337" y="872"/>
                  <a:pt x="6320" y="889"/>
                  <a:pt x="6299" y="889"/>
                </a:cubicBezTo>
                <a:lnTo>
                  <a:pt x="6299" y="889"/>
                </a:lnTo>
                <a:cubicBezTo>
                  <a:pt x="6279" y="889"/>
                  <a:pt x="6262" y="872"/>
                  <a:pt x="6262" y="851"/>
                </a:cubicBezTo>
                <a:cubicBezTo>
                  <a:pt x="6262" y="830"/>
                  <a:pt x="6279" y="814"/>
                  <a:pt x="6299" y="814"/>
                </a:cubicBezTo>
                <a:close/>
                <a:moveTo>
                  <a:pt x="6449" y="814"/>
                </a:moveTo>
                <a:lnTo>
                  <a:pt x="6450" y="814"/>
                </a:lnTo>
                <a:cubicBezTo>
                  <a:pt x="6470" y="814"/>
                  <a:pt x="6487" y="830"/>
                  <a:pt x="6487" y="851"/>
                </a:cubicBezTo>
                <a:cubicBezTo>
                  <a:pt x="6487" y="872"/>
                  <a:pt x="6470" y="889"/>
                  <a:pt x="6450" y="889"/>
                </a:cubicBezTo>
                <a:lnTo>
                  <a:pt x="6449" y="889"/>
                </a:lnTo>
                <a:cubicBezTo>
                  <a:pt x="6429" y="889"/>
                  <a:pt x="6412" y="872"/>
                  <a:pt x="6412" y="851"/>
                </a:cubicBezTo>
                <a:cubicBezTo>
                  <a:pt x="6412" y="830"/>
                  <a:pt x="6429" y="814"/>
                  <a:pt x="6449" y="814"/>
                </a:cubicBezTo>
                <a:close/>
                <a:moveTo>
                  <a:pt x="6600" y="814"/>
                </a:moveTo>
                <a:lnTo>
                  <a:pt x="6600" y="814"/>
                </a:lnTo>
                <a:cubicBezTo>
                  <a:pt x="6620" y="814"/>
                  <a:pt x="6637" y="830"/>
                  <a:pt x="6637" y="851"/>
                </a:cubicBezTo>
                <a:cubicBezTo>
                  <a:pt x="6637" y="872"/>
                  <a:pt x="6620" y="889"/>
                  <a:pt x="6600" y="889"/>
                </a:cubicBezTo>
                <a:lnTo>
                  <a:pt x="6600" y="889"/>
                </a:lnTo>
                <a:cubicBezTo>
                  <a:pt x="6579" y="889"/>
                  <a:pt x="6562" y="872"/>
                  <a:pt x="6562" y="851"/>
                </a:cubicBezTo>
                <a:cubicBezTo>
                  <a:pt x="6562" y="830"/>
                  <a:pt x="6579" y="814"/>
                  <a:pt x="6600" y="814"/>
                </a:cubicBezTo>
                <a:close/>
                <a:moveTo>
                  <a:pt x="6750" y="814"/>
                </a:moveTo>
                <a:lnTo>
                  <a:pt x="6750" y="814"/>
                </a:lnTo>
                <a:cubicBezTo>
                  <a:pt x="6770" y="814"/>
                  <a:pt x="6787" y="830"/>
                  <a:pt x="6787" y="851"/>
                </a:cubicBezTo>
                <a:cubicBezTo>
                  <a:pt x="6787" y="872"/>
                  <a:pt x="6770" y="889"/>
                  <a:pt x="6750" y="889"/>
                </a:cubicBezTo>
                <a:lnTo>
                  <a:pt x="6750" y="889"/>
                </a:lnTo>
                <a:cubicBezTo>
                  <a:pt x="6729" y="889"/>
                  <a:pt x="6712" y="872"/>
                  <a:pt x="6712" y="851"/>
                </a:cubicBezTo>
                <a:cubicBezTo>
                  <a:pt x="6712" y="830"/>
                  <a:pt x="6729" y="814"/>
                  <a:pt x="6750" y="814"/>
                </a:cubicBezTo>
                <a:close/>
                <a:moveTo>
                  <a:pt x="6900" y="814"/>
                </a:moveTo>
                <a:lnTo>
                  <a:pt x="6900" y="814"/>
                </a:lnTo>
                <a:cubicBezTo>
                  <a:pt x="6920" y="814"/>
                  <a:pt x="6937" y="830"/>
                  <a:pt x="6937" y="851"/>
                </a:cubicBezTo>
                <a:cubicBezTo>
                  <a:pt x="6937" y="872"/>
                  <a:pt x="6920" y="889"/>
                  <a:pt x="6900" y="889"/>
                </a:cubicBezTo>
                <a:lnTo>
                  <a:pt x="6900" y="889"/>
                </a:lnTo>
                <a:cubicBezTo>
                  <a:pt x="6879" y="889"/>
                  <a:pt x="6862" y="872"/>
                  <a:pt x="6862" y="851"/>
                </a:cubicBezTo>
                <a:cubicBezTo>
                  <a:pt x="6862" y="830"/>
                  <a:pt x="6879" y="814"/>
                  <a:pt x="6900" y="814"/>
                </a:cubicBezTo>
                <a:close/>
                <a:moveTo>
                  <a:pt x="7050" y="814"/>
                </a:moveTo>
                <a:lnTo>
                  <a:pt x="7050" y="814"/>
                </a:lnTo>
                <a:cubicBezTo>
                  <a:pt x="7071" y="814"/>
                  <a:pt x="7087" y="830"/>
                  <a:pt x="7087" y="851"/>
                </a:cubicBezTo>
                <a:cubicBezTo>
                  <a:pt x="7087" y="872"/>
                  <a:pt x="7071" y="889"/>
                  <a:pt x="7050" y="889"/>
                </a:cubicBezTo>
                <a:lnTo>
                  <a:pt x="7050" y="889"/>
                </a:lnTo>
                <a:cubicBezTo>
                  <a:pt x="7029" y="889"/>
                  <a:pt x="7012" y="872"/>
                  <a:pt x="7012" y="851"/>
                </a:cubicBezTo>
                <a:cubicBezTo>
                  <a:pt x="7012" y="830"/>
                  <a:pt x="7029" y="814"/>
                  <a:pt x="7050" y="814"/>
                </a:cubicBezTo>
                <a:close/>
                <a:moveTo>
                  <a:pt x="7200" y="814"/>
                </a:moveTo>
                <a:lnTo>
                  <a:pt x="7200" y="814"/>
                </a:lnTo>
                <a:cubicBezTo>
                  <a:pt x="7221" y="814"/>
                  <a:pt x="7237" y="830"/>
                  <a:pt x="7237" y="851"/>
                </a:cubicBezTo>
                <a:cubicBezTo>
                  <a:pt x="7237" y="872"/>
                  <a:pt x="7221" y="889"/>
                  <a:pt x="7200" y="889"/>
                </a:cubicBezTo>
                <a:lnTo>
                  <a:pt x="7200" y="889"/>
                </a:lnTo>
                <a:cubicBezTo>
                  <a:pt x="7179" y="889"/>
                  <a:pt x="7162" y="872"/>
                  <a:pt x="7162" y="851"/>
                </a:cubicBezTo>
                <a:cubicBezTo>
                  <a:pt x="7162" y="830"/>
                  <a:pt x="7179" y="814"/>
                  <a:pt x="7200" y="814"/>
                </a:cubicBezTo>
                <a:close/>
                <a:moveTo>
                  <a:pt x="7350" y="814"/>
                </a:moveTo>
                <a:lnTo>
                  <a:pt x="7350" y="814"/>
                </a:lnTo>
                <a:cubicBezTo>
                  <a:pt x="7371" y="814"/>
                  <a:pt x="7387" y="830"/>
                  <a:pt x="7387" y="851"/>
                </a:cubicBezTo>
                <a:cubicBezTo>
                  <a:pt x="7387" y="872"/>
                  <a:pt x="7371" y="889"/>
                  <a:pt x="7350" y="889"/>
                </a:cubicBezTo>
                <a:lnTo>
                  <a:pt x="7350" y="889"/>
                </a:lnTo>
                <a:cubicBezTo>
                  <a:pt x="7329" y="889"/>
                  <a:pt x="7312" y="872"/>
                  <a:pt x="7312" y="851"/>
                </a:cubicBezTo>
                <a:cubicBezTo>
                  <a:pt x="7312" y="830"/>
                  <a:pt x="7329" y="814"/>
                  <a:pt x="7350" y="814"/>
                </a:cubicBezTo>
                <a:close/>
                <a:moveTo>
                  <a:pt x="7500" y="814"/>
                </a:moveTo>
                <a:lnTo>
                  <a:pt x="7500" y="814"/>
                </a:lnTo>
                <a:cubicBezTo>
                  <a:pt x="7521" y="814"/>
                  <a:pt x="7538" y="830"/>
                  <a:pt x="7538" y="851"/>
                </a:cubicBezTo>
                <a:cubicBezTo>
                  <a:pt x="7538" y="872"/>
                  <a:pt x="7521" y="889"/>
                  <a:pt x="7500" y="889"/>
                </a:cubicBezTo>
                <a:lnTo>
                  <a:pt x="7500" y="889"/>
                </a:lnTo>
                <a:cubicBezTo>
                  <a:pt x="7479" y="889"/>
                  <a:pt x="7462" y="872"/>
                  <a:pt x="7462" y="851"/>
                </a:cubicBezTo>
                <a:cubicBezTo>
                  <a:pt x="7462" y="830"/>
                  <a:pt x="7479" y="814"/>
                  <a:pt x="7500" y="814"/>
                </a:cubicBezTo>
                <a:close/>
                <a:moveTo>
                  <a:pt x="7650" y="814"/>
                </a:moveTo>
                <a:lnTo>
                  <a:pt x="7650" y="814"/>
                </a:lnTo>
                <a:cubicBezTo>
                  <a:pt x="7671" y="814"/>
                  <a:pt x="7688" y="830"/>
                  <a:pt x="7688" y="851"/>
                </a:cubicBezTo>
                <a:cubicBezTo>
                  <a:pt x="7688" y="872"/>
                  <a:pt x="7671" y="889"/>
                  <a:pt x="7650" y="889"/>
                </a:cubicBezTo>
                <a:lnTo>
                  <a:pt x="7650" y="889"/>
                </a:lnTo>
                <a:cubicBezTo>
                  <a:pt x="7629" y="889"/>
                  <a:pt x="7613" y="872"/>
                  <a:pt x="7613" y="851"/>
                </a:cubicBezTo>
                <a:cubicBezTo>
                  <a:pt x="7613" y="830"/>
                  <a:pt x="7629" y="814"/>
                  <a:pt x="7650" y="814"/>
                </a:cubicBezTo>
                <a:close/>
                <a:moveTo>
                  <a:pt x="7800" y="814"/>
                </a:moveTo>
                <a:lnTo>
                  <a:pt x="7800" y="814"/>
                </a:lnTo>
                <a:cubicBezTo>
                  <a:pt x="7821" y="814"/>
                  <a:pt x="7838" y="830"/>
                  <a:pt x="7838" y="851"/>
                </a:cubicBezTo>
                <a:cubicBezTo>
                  <a:pt x="7838" y="872"/>
                  <a:pt x="7821" y="889"/>
                  <a:pt x="7800" y="889"/>
                </a:cubicBezTo>
                <a:lnTo>
                  <a:pt x="7800" y="889"/>
                </a:lnTo>
                <a:cubicBezTo>
                  <a:pt x="7779" y="889"/>
                  <a:pt x="7763" y="872"/>
                  <a:pt x="7763" y="851"/>
                </a:cubicBezTo>
                <a:cubicBezTo>
                  <a:pt x="7763" y="830"/>
                  <a:pt x="7779" y="814"/>
                  <a:pt x="7800" y="814"/>
                </a:cubicBezTo>
                <a:close/>
                <a:moveTo>
                  <a:pt x="7950" y="814"/>
                </a:moveTo>
                <a:lnTo>
                  <a:pt x="7950" y="814"/>
                </a:lnTo>
                <a:cubicBezTo>
                  <a:pt x="7971" y="814"/>
                  <a:pt x="7988" y="830"/>
                  <a:pt x="7988" y="851"/>
                </a:cubicBezTo>
                <a:cubicBezTo>
                  <a:pt x="7988" y="872"/>
                  <a:pt x="7971" y="889"/>
                  <a:pt x="7950" y="889"/>
                </a:cubicBezTo>
                <a:lnTo>
                  <a:pt x="7950" y="889"/>
                </a:lnTo>
                <a:cubicBezTo>
                  <a:pt x="7930" y="889"/>
                  <a:pt x="7913" y="872"/>
                  <a:pt x="7913" y="851"/>
                </a:cubicBezTo>
                <a:cubicBezTo>
                  <a:pt x="7913" y="830"/>
                  <a:pt x="7930" y="814"/>
                  <a:pt x="7950" y="814"/>
                </a:cubicBezTo>
                <a:close/>
                <a:moveTo>
                  <a:pt x="8100" y="814"/>
                </a:moveTo>
                <a:lnTo>
                  <a:pt x="8100" y="814"/>
                </a:lnTo>
                <a:cubicBezTo>
                  <a:pt x="8121" y="814"/>
                  <a:pt x="8138" y="830"/>
                  <a:pt x="8138" y="851"/>
                </a:cubicBezTo>
                <a:cubicBezTo>
                  <a:pt x="8138" y="872"/>
                  <a:pt x="8121" y="889"/>
                  <a:pt x="8100" y="889"/>
                </a:cubicBezTo>
                <a:lnTo>
                  <a:pt x="8100" y="889"/>
                </a:lnTo>
                <a:cubicBezTo>
                  <a:pt x="8080" y="889"/>
                  <a:pt x="8063" y="872"/>
                  <a:pt x="8063" y="851"/>
                </a:cubicBezTo>
                <a:cubicBezTo>
                  <a:pt x="8063" y="830"/>
                  <a:pt x="8080" y="814"/>
                  <a:pt x="8100" y="814"/>
                </a:cubicBezTo>
                <a:close/>
                <a:moveTo>
                  <a:pt x="8250" y="814"/>
                </a:moveTo>
                <a:lnTo>
                  <a:pt x="8250" y="814"/>
                </a:lnTo>
                <a:cubicBezTo>
                  <a:pt x="8271" y="814"/>
                  <a:pt x="8288" y="830"/>
                  <a:pt x="8288" y="851"/>
                </a:cubicBezTo>
                <a:cubicBezTo>
                  <a:pt x="8288" y="872"/>
                  <a:pt x="8271" y="889"/>
                  <a:pt x="8250" y="889"/>
                </a:cubicBezTo>
                <a:lnTo>
                  <a:pt x="8250" y="889"/>
                </a:lnTo>
                <a:cubicBezTo>
                  <a:pt x="8230" y="889"/>
                  <a:pt x="8213" y="872"/>
                  <a:pt x="8213" y="851"/>
                </a:cubicBezTo>
                <a:cubicBezTo>
                  <a:pt x="8213" y="830"/>
                  <a:pt x="8230" y="814"/>
                  <a:pt x="8250" y="814"/>
                </a:cubicBezTo>
                <a:close/>
                <a:moveTo>
                  <a:pt x="8400" y="814"/>
                </a:moveTo>
                <a:lnTo>
                  <a:pt x="8401" y="814"/>
                </a:lnTo>
                <a:cubicBezTo>
                  <a:pt x="8421" y="814"/>
                  <a:pt x="8438" y="830"/>
                  <a:pt x="8438" y="851"/>
                </a:cubicBezTo>
                <a:cubicBezTo>
                  <a:pt x="8438" y="872"/>
                  <a:pt x="8421" y="889"/>
                  <a:pt x="8401" y="889"/>
                </a:cubicBezTo>
                <a:lnTo>
                  <a:pt x="8400" y="889"/>
                </a:lnTo>
                <a:cubicBezTo>
                  <a:pt x="8380" y="889"/>
                  <a:pt x="8363" y="872"/>
                  <a:pt x="8363" y="851"/>
                </a:cubicBezTo>
                <a:cubicBezTo>
                  <a:pt x="8363" y="830"/>
                  <a:pt x="8380" y="814"/>
                  <a:pt x="8400" y="814"/>
                </a:cubicBezTo>
                <a:close/>
                <a:moveTo>
                  <a:pt x="8551" y="814"/>
                </a:moveTo>
                <a:lnTo>
                  <a:pt x="8551" y="814"/>
                </a:lnTo>
                <a:cubicBezTo>
                  <a:pt x="8571" y="814"/>
                  <a:pt x="8588" y="830"/>
                  <a:pt x="8588" y="851"/>
                </a:cubicBezTo>
                <a:cubicBezTo>
                  <a:pt x="8588" y="872"/>
                  <a:pt x="8571" y="889"/>
                  <a:pt x="8551" y="889"/>
                </a:cubicBezTo>
                <a:lnTo>
                  <a:pt x="8551" y="889"/>
                </a:lnTo>
                <a:cubicBezTo>
                  <a:pt x="8530" y="889"/>
                  <a:pt x="8513" y="872"/>
                  <a:pt x="8513" y="851"/>
                </a:cubicBezTo>
                <a:cubicBezTo>
                  <a:pt x="8513" y="830"/>
                  <a:pt x="8530" y="814"/>
                  <a:pt x="8551" y="814"/>
                </a:cubicBezTo>
                <a:close/>
                <a:moveTo>
                  <a:pt x="8701" y="814"/>
                </a:moveTo>
                <a:lnTo>
                  <a:pt x="8701" y="814"/>
                </a:lnTo>
                <a:cubicBezTo>
                  <a:pt x="8721" y="814"/>
                  <a:pt x="8738" y="830"/>
                  <a:pt x="8738" y="851"/>
                </a:cubicBezTo>
                <a:cubicBezTo>
                  <a:pt x="8738" y="872"/>
                  <a:pt x="8721" y="889"/>
                  <a:pt x="8701" y="889"/>
                </a:cubicBezTo>
                <a:lnTo>
                  <a:pt x="8701" y="889"/>
                </a:lnTo>
                <a:cubicBezTo>
                  <a:pt x="8680" y="889"/>
                  <a:pt x="8663" y="872"/>
                  <a:pt x="8663" y="851"/>
                </a:cubicBezTo>
                <a:cubicBezTo>
                  <a:pt x="8663" y="830"/>
                  <a:pt x="8680" y="814"/>
                  <a:pt x="8701" y="814"/>
                </a:cubicBezTo>
                <a:close/>
                <a:moveTo>
                  <a:pt x="8851" y="814"/>
                </a:moveTo>
                <a:lnTo>
                  <a:pt x="8851" y="814"/>
                </a:lnTo>
                <a:cubicBezTo>
                  <a:pt x="8871" y="814"/>
                  <a:pt x="8888" y="830"/>
                  <a:pt x="8888" y="851"/>
                </a:cubicBezTo>
                <a:cubicBezTo>
                  <a:pt x="8888" y="872"/>
                  <a:pt x="8871" y="889"/>
                  <a:pt x="8851" y="889"/>
                </a:cubicBezTo>
                <a:lnTo>
                  <a:pt x="8851" y="889"/>
                </a:lnTo>
                <a:cubicBezTo>
                  <a:pt x="8830" y="889"/>
                  <a:pt x="8813" y="872"/>
                  <a:pt x="8813" y="851"/>
                </a:cubicBezTo>
                <a:cubicBezTo>
                  <a:pt x="8813" y="830"/>
                  <a:pt x="8830" y="814"/>
                  <a:pt x="8851" y="814"/>
                </a:cubicBezTo>
                <a:close/>
                <a:moveTo>
                  <a:pt x="9001" y="814"/>
                </a:moveTo>
                <a:lnTo>
                  <a:pt x="9001" y="814"/>
                </a:lnTo>
                <a:cubicBezTo>
                  <a:pt x="9022" y="814"/>
                  <a:pt x="9038" y="830"/>
                  <a:pt x="9038" y="851"/>
                </a:cubicBezTo>
                <a:cubicBezTo>
                  <a:pt x="9038" y="872"/>
                  <a:pt x="9022" y="889"/>
                  <a:pt x="9001" y="889"/>
                </a:cubicBezTo>
                <a:lnTo>
                  <a:pt x="9001" y="889"/>
                </a:lnTo>
                <a:cubicBezTo>
                  <a:pt x="8980" y="889"/>
                  <a:pt x="8963" y="872"/>
                  <a:pt x="8963" y="851"/>
                </a:cubicBezTo>
                <a:cubicBezTo>
                  <a:pt x="8963" y="830"/>
                  <a:pt x="8980" y="814"/>
                  <a:pt x="9001" y="814"/>
                </a:cubicBezTo>
                <a:close/>
                <a:moveTo>
                  <a:pt x="9151" y="814"/>
                </a:moveTo>
                <a:lnTo>
                  <a:pt x="9151" y="814"/>
                </a:lnTo>
                <a:cubicBezTo>
                  <a:pt x="9172" y="814"/>
                  <a:pt x="9188" y="830"/>
                  <a:pt x="9188" y="851"/>
                </a:cubicBezTo>
                <a:cubicBezTo>
                  <a:pt x="9188" y="872"/>
                  <a:pt x="9172" y="889"/>
                  <a:pt x="9151" y="889"/>
                </a:cubicBezTo>
                <a:lnTo>
                  <a:pt x="9151" y="889"/>
                </a:lnTo>
                <a:cubicBezTo>
                  <a:pt x="9130" y="889"/>
                  <a:pt x="9113" y="872"/>
                  <a:pt x="9113" y="851"/>
                </a:cubicBezTo>
                <a:cubicBezTo>
                  <a:pt x="9113" y="830"/>
                  <a:pt x="9130" y="814"/>
                  <a:pt x="9151" y="814"/>
                </a:cubicBezTo>
                <a:close/>
                <a:moveTo>
                  <a:pt x="9200" y="788"/>
                </a:moveTo>
                <a:lnTo>
                  <a:pt x="9200" y="788"/>
                </a:lnTo>
                <a:cubicBezTo>
                  <a:pt x="9200" y="767"/>
                  <a:pt x="9217" y="750"/>
                  <a:pt x="9237" y="750"/>
                </a:cubicBezTo>
                <a:cubicBezTo>
                  <a:pt x="9258" y="750"/>
                  <a:pt x="9275" y="767"/>
                  <a:pt x="9275" y="788"/>
                </a:cubicBezTo>
                <a:lnTo>
                  <a:pt x="9275" y="788"/>
                </a:lnTo>
                <a:cubicBezTo>
                  <a:pt x="9275" y="808"/>
                  <a:pt x="9258" y="825"/>
                  <a:pt x="9237" y="825"/>
                </a:cubicBezTo>
                <a:cubicBezTo>
                  <a:pt x="9217" y="825"/>
                  <a:pt x="9200" y="808"/>
                  <a:pt x="9200" y="788"/>
                </a:cubicBezTo>
                <a:close/>
                <a:moveTo>
                  <a:pt x="9200" y="638"/>
                </a:moveTo>
                <a:lnTo>
                  <a:pt x="9200" y="638"/>
                </a:lnTo>
                <a:cubicBezTo>
                  <a:pt x="9200" y="617"/>
                  <a:pt x="9217" y="600"/>
                  <a:pt x="9237" y="600"/>
                </a:cubicBezTo>
                <a:cubicBezTo>
                  <a:pt x="9258" y="600"/>
                  <a:pt x="9275" y="617"/>
                  <a:pt x="9275" y="638"/>
                </a:cubicBezTo>
                <a:lnTo>
                  <a:pt x="9275" y="638"/>
                </a:lnTo>
                <a:cubicBezTo>
                  <a:pt x="9275" y="658"/>
                  <a:pt x="9258" y="675"/>
                  <a:pt x="9237" y="675"/>
                </a:cubicBezTo>
                <a:cubicBezTo>
                  <a:pt x="9217" y="675"/>
                  <a:pt x="9200" y="658"/>
                  <a:pt x="9200" y="638"/>
                </a:cubicBezTo>
                <a:close/>
                <a:moveTo>
                  <a:pt x="9200" y="488"/>
                </a:moveTo>
                <a:lnTo>
                  <a:pt x="9200" y="487"/>
                </a:lnTo>
                <a:cubicBezTo>
                  <a:pt x="9200" y="467"/>
                  <a:pt x="9217" y="450"/>
                  <a:pt x="9237" y="450"/>
                </a:cubicBezTo>
                <a:cubicBezTo>
                  <a:pt x="9258" y="450"/>
                  <a:pt x="9275" y="467"/>
                  <a:pt x="9275" y="487"/>
                </a:cubicBezTo>
                <a:lnTo>
                  <a:pt x="9275" y="488"/>
                </a:lnTo>
                <a:cubicBezTo>
                  <a:pt x="9275" y="508"/>
                  <a:pt x="9258" y="525"/>
                  <a:pt x="9237" y="525"/>
                </a:cubicBezTo>
                <a:cubicBezTo>
                  <a:pt x="9217" y="525"/>
                  <a:pt x="9200" y="508"/>
                  <a:pt x="9200" y="488"/>
                </a:cubicBezTo>
                <a:close/>
                <a:moveTo>
                  <a:pt x="9200" y="337"/>
                </a:moveTo>
                <a:lnTo>
                  <a:pt x="9200" y="337"/>
                </a:lnTo>
                <a:cubicBezTo>
                  <a:pt x="9200" y="317"/>
                  <a:pt x="9217" y="300"/>
                  <a:pt x="9237" y="300"/>
                </a:cubicBezTo>
                <a:cubicBezTo>
                  <a:pt x="9258" y="300"/>
                  <a:pt x="9275" y="317"/>
                  <a:pt x="9275" y="337"/>
                </a:cubicBezTo>
                <a:lnTo>
                  <a:pt x="9275" y="337"/>
                </a:lnTo>
                <a:cubicBezTo>
                  <a:pt x="9275" y="358"/>
                  <a:pt x="9258" y="375"/>
                  <a:pt x="9237" y="375"/>
                </a:cubicBezTo>
                <a:cubicBezTo>
                  <a:pt x="9217" y="375"/>
                  <a:pt x="9200" y="358"/>
                  <a:pt x="9200" y="337"/>
                </a:cubicBezTo>
                <a:close/>
                <a:moveTo>
                  <a:pt x="9200" y="187"/>
                </a:moveTo>
                <a:lnTo>
                  <a:pt x="9200" y="187"/>
                </a:lnTo>
                <a:cubicBezTo>
                  <a:pt x="9200" y="167"/>
                  <a:pt x="9217" y="150"/>
                  <a:pt x="9237" y="150"/>
                </a:cubicBezTo>
                <a:cubicBezTo>
                  <a:pt x="9258" y="150"/>
                  <a:pt x="9275" y="167"/>
                  <a:pt x="9275" y="187"/>
                </a:cubicBezTo>
                <a:lnTo>
                  <a:pt x="9275" y="187"/>
                </a:lnTo>
                <a:cubicBezTo>
                  <a:pt x="9275" y="208"/>
                  <a:pt x="9258" y="225"/>
                  <a:pt x="9237" y="225"/>
                </a:cubicBezTo>
                <a:cubicBezTo>
                  <a:pt x="9217" y="225"/>
                  <a:pt x="9200" y="208"/>
                  <a:pt x="9200" y="187"/>
                </a:cubicBezTo>
                <a:close/>
                <a:moveTo>
                  <a:pt x="9200" y="37"/>
                </a:moveTo>
                <a:lnTo>
                  <a:pt x="9200" y="37"/>
                </a:lnTo>
                <a:cubicBezTo>
                  <a:pt x="9200" y="17"/>
                  <a:pt x="9217" y="0"/>
                  <a:pt x="9237" y="0"/>
                </a:cubicBezTo>
                <a:cubicBezTo>
                  <a:pt x="9258" y="0"/>
                  <a:pt x="9275" y="17"/>
                  <a:pt x="9275" y="37"/>
                </a:cubicBezTo>
                <a:lnTo>
                  <a:pt x="9275" y="37"/>
                </a:lnTo>
                <a:cubicBezTo>
                  <a:pt x="9275" y="58"/>
                  <a:pt x="9258" y="75"/>
                  <a:pt x="9237" y="75"/>
                </a:cubicBezTo>
                <a:cubicBezTo>
                  <a:pt x="9217" y="75"/>
                  <a:pt x="9200" y="58"/>
                  <a:pt x="9200" y="37"/>
                </a:cubicBezTo>
                <a:close/>
              </a:path>
            </a:pathLst>
          </a:custGeom>
          <a:solidFill>
            <a:srgbClr val="000000"/>
          </a:solidFill>
          <a:ln w="3175" cap="flat">
            <a:solidFill>
              <a:srgbClr val="000000"/>
            </a:solidFill>
            <a:prstDash val="solid"/>
            <a:bevel/>
            <a:headEnd/>
            <a:tailEnd/>
          </a:ln>
        </p:spPr>
        <p:txBody>
          <a:bodyPr/>
          <a:lstStyle/>
          <a:p>
            <a:endParaRPr lang="en-US"/>
          </a:p>
        </p:txBody>
      </p:sp>
      <p:sp>
        <p:nvSpPr>
          <p:cNvPr id="207931" name="Freeform 59"/>
          <p:cNvSpPr>
            <a:spLocks/>
          </p:cNvSpPr>
          <p:nvPr/>
        </p:nvSpPr>
        <p:spPr bwMode="auto">
          <a:xfrm>
            <a:off x="4424363" y="663575"/>
            <a:ext cx="1236662" cy="104775"/>
          </a:xfrm>
          <a:custGeom>
            <a:avLst/>
            <a:gdLst>
              <a:gd name="T0" fmla="*/ 0 w 779"/>
              <a:gd name="T1" fmla="*/ 66 h 66"/>
              <a:gd name="T2" fmla="*/ 0 w 779"/>
              <a:gd name="T3" fmla="*/ 0 h 66"/>
              <a:gd name="T4" fmla="*/ 779 w 779"/>
              <a:gd name="T5" fmla="*/ 0 h 66"/>
              <a:gd name="T6" fmla="*/ 779 w 779"/>
              <a:gd name="T7" fmla="*/ 66 h 66"/>
            </a:gdLst>
            <a:ahLst/>
            <a:cxnLst>
              <a:cxn ang="0">
                <a:pos x="T0" y="T1"/>
              </a:cxn>
              <a:cxn ang="0">
                <a:pos x="T2" y="T3"/>
              </a:cxn>
              <a:cxn ang="0">
                <a:pos x="T4" y="T5"/>
              </a:cxn>
              <a:cxn ang="0">
                <a:pos x="T6" y="T7"/>
              </a:cxn>
            </a:cxnLst>
            <a:rect l="0" t="0" r="r" b="b"/>
            <a:pathLst>
              <a:path w="779" h="66">
                <a:moveTo>
                  <a:pt x="0" y="66"/>
                </a:moveTo>
                <a:lnTo>
                  <a:pt x="0" y="0"/>
                </a:lnTo>
                <a:lnTo>
                  <a:pt x="779" y="0"/>
                </a:lnTo>
                <a:lnTo>
                  <a:pt x="779" y="66"/>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932" name="Line 60"/>
          <p:cNvSpPr>
            <a:spLocks noChangeShapeType="1"/>
          </p:cNvSpPr>
          <p:nvPr/>
        </p:nvSpPr>
        <p:spPr bwMode="auto">
          <a:xfrm>
            <a:off x="5661025" y="979488"/>
            <a:ext cx="1588" cy="15875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933" name="Line 61"/>
          <p:cNvSpPr>
            <a:spLocks noChangeShapeType="1"/>
          </p:cNvSpPr>
          <p:nvPr/>
        </p:nvSpPr>
        <p:spPr bwMode="auto">
          <a:xfrm>
            <a:off x="5929313" y="1317625"/>
            <a:ext cx="1587" cy="15875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934" name="Freeform 62"/>
          <p:cNvSpPr>
            <a:spLocks/>
          </p:cNvSpPr>
          <p:nvPr/>
        </p:nvSpPr>
        <p:spPr bwMode="auto">
          <a:xfrm>
            <a:off x="5619750" y="1476375"/>
            <a:ext cx="1050925" cy="263525"/>
          </a:xfrm>
          <a:custGeom>
            <a:avLst/>
            <a:gdLst>
              <a:gd name="T0" fmla="*/ 0 w 662"/>
              <a:gd name="T1" fmla="*/ 166 h 166"/>
              <a:gd name="T2" fmla="*/ 0 w 662"/>
              <a:gd name="T3" fmla="*/ 0 h 166"/>
              <a:gd name="T4" fmla="*/ 662 w 662"/>
              <a:gd name="T5" fmla="*/ 0 h 166"/>
              <a:gd name="T6" fmla="*/ 662 w 662"/>
              <a:gd name="T7" fmla="*/ 166 h 166"/>
            </a:gdLst>
            <a:ahLst/>
            <a:cxnLst>
              <a:cxn ang="0">
                <a:pos x="T0" y="T1"/>
              </a:cxn>
              <a:cxn ang="0">
                <a:pos x="T2" y="T3"/>
              </a:cxn>
              <a:cxn ang="0">
                <a:pos x="T4" y="T5"/>
              </a:cxn>
              <a:cxn ang="0">
                <a:pos x="T6" y="T7"/>
              </a:cxn>
            </a:cxnLst>
            <a:rect l="0" t="0" r="r" b="b"/>
            <a:pathLst>
              <a:path w="662" h="166">
                <a:moveTo>
                  <a:pt x="0" y="166"/>
                </a:moveTo>
                <a:lnTo>
                  <a:pt x="0" y="0"/>
                </a:lnTo>
                <a:lnTo>
                  <a:pt x="662" y="0"/>
                </a:lnTo>
                <a:lnTo>
                  <a:pt x="662" y="166"/>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935" name="Line 63"/>
          <p:cNvSpPr>
            <a:spLocks noChangeShapeType="1"/>
          </p:cNvSpPr>
          <p:nvPr/>
        </p:nvSpPr>
        <p:spPr bwMode="auto">
          <a:xfrm>
            <a:off x="8091488" y="2162175"/>
            <a:ext cx="1587" cy="104775"/>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936" name="Freeform 64"/>
          <p:cNvSpPr>
            <a:spLocks/>
          </p:cNvSpPr>
          <p:nvPr/>
        </p:nvSpPr>
        <p:spPr bwMode="auto">
          <a:xfrm>
            <a:off x="7783513" y="2266950"/>
            <a:ext cx="927100" cy="106363"/>
          </a:xfrm>
          <a:custGeom>
            <a:avLst/>
            <a:gdLst>
              <a:gd name="T0" fmla="*/ 0 w 584"/>
              <a:gd name="T1" fmla="*/ 67 h 67"/>
              <a:gd name="T2" fmla="*/ 0 w 584"/>
              <a:gd name="T3" fmla="*/ 0 h 67"/>
              <a:gd name="T4" fmla="*/ 584 w 584"/>
              <a:gd name="T5" fmla="*/ 0 h 67"/>
              <a:gd name="T6" fmla="*/ 584 w 584"/>
              <a:gd name="T7" fmla="*/ 67 h 67"/>
            </a:gdLst>
            <a:ahLst/>
            <a:cxnLst>
              <a:cxn ang="0">
                <a:pos x="T0" y="T1"/>
              </a:cxn>
              <a:cxn ang="0">
                <a:pos x="T2" y="T3"/>
              </a:cxn>
              <a:cxn ang="0">
                <a:pos x="T4" y="T5"/>
              </a:cxn>
              <a:cxn ang="0">
                <a:pos x="T6" y="T7"/>
              </a:cxn>
            </a:cxnLst>
            <a:rect l="0" t="0" r="r" b="b"/>
            <a:pathLst>
              <a:path w="584" h="67">
                <a:moveTo>
                  <a:pt x="0" y="67"/>
                </a:moveTo>
                <a:lnTo>
                  <a:pt x="0" y="0"/>
                </a:lnTo>
                <a:lnTo>
                  <a:pt x="584" y="0"/>
                </a:lnTo>
                <a:lnTo>
                  <a:pt x="584" y="67"/>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937" name="Line 65"/>
          <p:cNvSpPr>
            <a:spLocks noChangeShapeType="1"/>
          </p:cNvSpPr>
          <p:nvPr/>
        </p:nvSpPr>
        <p:spPr bwMode="auto">
          <a:xfrm>
            <a:off x="5248275" y="1844675"/>
            <a:ext cx="1588" cy="265113"/>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938" name="Freeform 66"/>
          <p:cNvSpPr>
            <a:spLocks/>
          </p:cNvSpPr>
          <p:nvPr/>
        </p:nvSpPr>
        <p:spPr bwMode="auto">
          <a:xfrm>
            <a:off x="4972050" y="2117725"/>
            <a:ext cx="927100" cy="263525"/>
          </a:xfrm>
          <a:custGeom>
            <a:avLst/>
            <a:gdLst>
              <a:gd name="T0" fmla="*/ 0 w 584"/>
              <a:gd name="T1" fmla="*/ 166 h 166"/>
              <a:gd name="T2" fmla="*/ 0 w 584"/>
              <a:gd name="T3" fmla="*/ 0 h 166"/>
              <a:gd name="T4" fmla="*/ 584 w 584"/>
              <a:gd name="T5" fmla="*/ 0 h 166"/>
              <a:gd name="T6" fmla="*/ 584 w 584"/>
              <a:gd name="T7" fmla="*/ 166 h 166"/>
            </a:gdLst>
            <a:ahLst/>
            <a:cxnLst>
              <a:cxn ang="0">
                <a:pos x="T0" y="T1"/>
              </a:cxn>
              <a:cxn ang="0">
                <a:pos x="T2" y="T3"/>
              </a:cxn>
              <a:cxn ang="0">
                <a:pos x="T4" y="T5"/>
              </a:cxn>
              <a:cxn ang="0">
                <a:pos x="T6" y="T7"/>
              </a:cxn>
            </a:cxnLst>
            <a:rect l="0" t="0" r="r" b="b"/>
            <a:pathLst>
              <a:path w="584" h="166">
                <a:moveTo>
                  <a:pt x="0" y="166"/>
                </a:moveTo>
                <a:lnTo>
                  <a:pt x="0" y="0"/>
                </a:lnTo>
                <a:lnTo>
                  <a:pt x="584" y="0"/>
                </a:lnTo>
                <a:lnTo>
                  <a:pt x="584" y="166"/>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939" name="Freeform 67"/>
          <p:cNvSpPr>
            <a:spLocks noEditPoints="1"/>
          </p:cNvSpPr>
          <p:nvPr/>
        </p:nvSpPr>
        <p:spPr bwMode="auto">
          <a:xfrm>
            <a:off x="5916613" y="2498725"/>
            <a:ext cx="1878012" cy="284163"/>
          </a:xfrm>
          <a:custGeom>
            <a:avLst/>
            <a:gdLst>
              <a:gd name="T0" fmla="*/ 75 w 12150"/>
              <a:gd name="T1" fmla="*/ 0 h 2150"/>
              <a:gd name="T2" fmla="*/ 0 w 12150"/>
              <a:gd name="T3" fmla="*/ 375 h 2150"/>
              <a:gd name="T4" fmla="*/ 0 w 12150"/>
              <a:gd name="T5" fmla="*/ 675 h 2150"/>
              <a:gd name="T6" fmla="*/ 75 w 12150"/>
              <a:gd name="T7" fmla="*/ 1050 h 2150"/>
              <a:gd name="T8" fmla="*/ 150 w 12150"/>
              <a:gd name="T9" fmla="*/ 1276 h 2150"/>
              <a:gd name="T10" fmla="*/ 150 w 12150"/>
              <a:gd name="T11" fmla="*/ 1576 h 2150"/>
              <a:gd name="T12" fmla="*/ 150 w 12150"/>
              <a:gd name="T13" fmla="*/ 1576 h 2150"/>
              <a:gd name="T14" fmla="*/ 75 w 12150"/>
              <a:gd name="T15" fmla="*/ 1801 h 2150"/>
              <a:gd name="T16" fmla="*/ 177 w 12150"/>
              <a:gd name="T17" fmla="*/ 2150 h 2150"/>
              <a:gd name="T18" fmla="*/ 477 w 12150"/>
              <a:gd name="T19" fmla="*/ 2150 h 2150"/>
              <a:gd name="T20" fmla="*/ 852 w 12150"/>
              <a:gd name="T21" fmla="*/ 2075 h 2150"/>
              <a:gd name="T22" fmla="*/ 1077 w 12150"/>
              <a:gd name="T23" fmla="*/ 2000 h 2150"/>
              <a:gd name="T24" fmla="*/ 1377 w 12150"/>
              <a:gd name="T25" fmla="*/ 2000 h 2150"/>
              <a:gd name="T26" fmla="*/ 1377 w 12150"/>
              <a:gd name="T27" fmla="*/ 2000 h 2150"/>
              <a:gd name="T28" fmla="*/ 1602 w 12150"/>
              <a:gd name="T29" fmla="*/ 2075 h 2150"/>
              <a:gd name="T30" fmla="*/ 1977 w 12150"/>
              <a:gd name="T31" fmla="*/ 2150 h 2150"/>
              <a:gd name="T32" fmla="*/ 2278 w 12150"/>
              <a:gd name="T33" fmla="*/ 2150 h 2150"/>
              <a:gd name="T34" fmla="*/ 2653 w 12150"/>
              <a:gd name="T35" fmla="*/ 2075 h 2150"/>
              <a:gd name="T36" fmla="*/ 2878 w 12150"/>
              <a:gd name="T37" fmla="*/ 2000 h 2150"/>
              <a:gd name="T38" fmla="*/ 3178 w 12150"/>
              <a:gd name="T39" fmla="*/ 2000 h 2150"/>
              <a:gd name="T40" fmla="*/ 3178 w 12150"/>
              <a:gd name="T41" fmla="*/ 2000 h 2150"/>
              <a:gd name="T42" fmla="*/ 3403 w 12150"/>
              <a:gd name="T43" fmla="*/ 2075 h 2150"/>
              <a:gd name="T44" fmla="*/ 3778 w 12150"/>
              <a:gd name="T45" fmla="*/ 2150 h 2150"/>
              <a:gd name="T46" fmla="*/ 4079 w 12150"/>
              <a:gd name="T47" fmla="*/ 2150 h 2150"/>
              <a:gd name="T48" fmla="*/ 4454 w 12150"/>
              <a:gd name="T49" fmla="*/ 2075 h 2150"/>
              <a:gd name="T50" fmla="*/ 4679 w 12150"/>
              <a:gd name="T51" fmla="*/ 2000 h 2150"/>
              <a:gd name="T52" fmla="*/ 4979 w 12150"/>
              <a:gd name="T53" fmla="*/ 2000 h 2150"/>
              <a:gd name="T54" fmla="*/ 4979 w 12150"/>
              <a:gd name="T55" fmla="*/ 2000 h 2150"/>
              <a:gd name="T56" fmla="*/ 5204 w 12150"/>
              <a:gd name="T57" fmla="*/ 2075 h 2150"/>
              <a:gd name="T58" fmla="*/ 5579 w 12150"/>
              <a:gd name="T59" fmla="*/ 2150 h 2150"/>
              <a:gd name="T60" fmla="*/ 5879 w 12150"/>
              <a:gd name="T61" fmla="*/ 2150 h 2150"/>
              <a:gd name="T62" fmla="*/ 6255 w 12150"/>
              <a:gd name="T63" fmla="*/ 2075 h 2150"/>
              <a:gd name="T64" fmla="*/ 6480 w 12150"/>
              <a:gd name="T65" fmla="*/ 2000 h 2150"/>
              <a:gd name="T66" fmla="*/ 6780 w 12150"/>
              <a:gd name="T67" fmla="*/ 2000 h 2150"/>
              <a:gd name="T68" fmla="*/ 6780 w 12150"/>
              <a:gd name="T69" fmla="*/ 2000 h 2150"/>
              <a:gd name="T70" fmla="*/ 7005 w 12150"/>
              <a:gd name="T71" fmla="*/ 2075 h 2150"/>
              <a:gd name="T72" fmla="*/ 7380 w 12150"/>
              <a:gd name="T73" fmla="*/ 2150 h 2150"/>
              <a:gd name="T74" fmla="*/ 7680 w 12150"/>
              <a:gd name="T75" fmla="*/ 2150 h 2150"/>
              <a:gd name="T76" fmla="*/ 8056 w 12150"/>
              <a:gd name="T77" fmla="*/ 2075 h 2150"/>
              <a:gd name="T78" fmla="*/ 8281 w 12150"/>
              <a:gd name="T79" fmla="*/ 2000 h 2150"/>
              <a:gd name="T80" fmla="*/ 8581 w 12150"/>
              <a:gd name="T81" fmla="*/ 2000 h 2150"/>
              <a:gd name="T82" fmla="*/ 8581 w 12150"/>
              <a:gd name="T83" fmla="*/ 2000 h 2150"/>
              <a:gd name="T84" fmla="*/ 8806 w 12150"/>
              <a:gd name="T85" fmla="*/ 2075 h 2150"/>
              <a:gd name="T86" fmla="*/ 9181 w 12150"/>
              <a:gd name="T87" fmla="*/ 2150 h 2150"/>
              <a:gd name="T88" fmla="*/ 9481 w 12150"/>
              <a:gd name="T89" fmla="*/ 2150 h 2150"/>
              <a:gd name="T90" fmla="*/ 9856 w 12150"/>
              <a:gd name="T91" fmla="*/ 2075 h 2150"/>
              <a:gd name="T92" fmla="*/ 10082 w 12150"/>
              <a:gd name="T93" fmla="*/ 2000 h 2150"/>
              <a:gd name="T94" fmla="*/ 10382 w 12150"/>
              <a:gd name="T95" fmla="*/ 2000 h 2150"/>
              <a:gd name="T96" fmla="*/ 10382 w 12150"/>
              <a:gd name="T97" fmla="*/ 2000 h 2150"/>
              <a:gd name="T98" fmla="*/ 10607 w 12150"/>
              <a:gd name="T99" fmla="*/ 2075 h 2150"/>
              <a:gd name="T100" fmla="*/ 10982 w 12150"/>
              <a:gd name="T101" fmla="*/ 2150 h 2150"/>
              <a:gd name="T102" fmla="*/ 11282 w 12150"/>
              <a:gd name="T103" fmla="*/ 2150 h 2150"/>
              <a:gd name="T104" fmla="*/ 11657 w 12150"/>
              <a:gd name="T105" fmla="*/ 2075 h 2150"/>
              <a:gd name="T106" fmla="*/ 11883 w 12150"/>
              <a:gd name="T107" fmla="*/ 2000 h 2150"/>
              <a:gd name="T108" fmla="*/ 12000 w 12150"/>
              <a:gd name="T109" fmla="*/ 1968 h 2150"/>
              <a:gd name="T110" fmla="*/ 12000 w 12150"/>
              <a:gd name="T111" fmla="*/ 1968 h 2150"/>
              <a:gd name="T112" fmla="*/ 12075 w 12150"/>
              <a:gd name="T113" fmla="*/ 1743 h 2150"/>
              <a:gd name="T114" fmla="*/ 12150 w 12150"/>
              <a:gd name="T115" fmla="*/ 1367 h 2150"/>
              <a:gd name="T116" fmla="*/ 12150 w 12150"/>
              <a:gd name="T117" fmla="*/ 1067 h 2150"/>
              <a:gd name="T118" fmla="*/ 12075 w 12150"/>
              <a:gd name="T119" fmla="*/ 692 h 2150"/>
              <a:gd name="T120" fmla="*/ 12000 w 12150"/>
              <a:gd name="T121" fmla="*/ 467 h 2150"/>
              <a:gd name="T122" fmla="*/ 12000 w 12150"/>
              <a:gd name="T123" fmla="*/ 167 h 2150"/>
              <a:gd name="T124" fmla="*/ 12000 w 12150"/>
              <a:gd name="T125" fmla="*/ 167 h 2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50" h="2150">
                <a:moveTo>
                  <a:pt x="150" y="75"/>
                </a:moveTo>
                <a:lnTo>
                  <a:pt x="150" y="75"/>
                </a:lnTo>
                <a:cubicBezTo>
                  <a:pt x="150" y="116"/>
                  <a:pt x="117" y="150"/>
                  <a:pt x="75" y="150"/>
                </a:cubicBezTo>
                <a:cubicBezTo>
                  <a:pt x="34" y="150"/>
                  <a:pt x="0" y="116"/>
                  <a:pt x="0" y="75"/>
                </a:cubicBezTo>
                <a:lnTo>
                  <a:pt x="0" y="75"/>
                </a:lnTo>
                <a:cubicBezTo>
                  <a:pt x="0" y="33"/>
                  <a:pt x="34" y="0"/>
                  <a:pt x="75" y="0"/>
                </a:cubicBezTo>
                <a:cubicBezTo>
                  <a:pt x="117" y="0"/>
                  <a:pt x="150" y="33"/>
                  <a:pt x="150" y="75"/>
                </a:cubicBezTo>
                <a:close/>
                <a:moveTo>
                  <a:pt x="150" y="375"/>
                </a:moveTo>
                <a:lnTo>
                  <a:pt x="150" y="375"/>
                </a:lnTo>
                <a:cubicBezTo>
                  <a:pt x="150" y="417"/>
                  <a:pt x="117" y="450"/>
                  <a:pt x="75" y="450"/>
                </a:cubicBezTo>
                <a:cubicBezTo>
                  <a:pt x="34" y="450"/>
                  <a:pt x="0" y="417"/>
                  <a:pt x="0" y="375"/>
                </a:cubicBezTo>
                <a:lnTo>
                  <a:pt x="0" y="375"/>
                </a:lnTo>
                <a:cubicBezTo>
                  <a:pt x="0" y="334"/>
                  <a:pt x="34" y="300"/>
                  <a:pt x="75" y="300"/>
                </a:cubicBezTo>
                <a:cubicBezTo>
                  <a:pt x="117" y="300"/>
                  <a:pt x="150" y="334"/>
                  <a:pt x="150" y="375"/>
                </a:cubicBezTo>
                <a:close/>
                <a:moveTo>
                  <a:pt x="150" y="675"/>
                </a:moveTo>
                <a:lnTo>
                  <a:pt x="150" y="675"/>
                </a:lnTo>
                <a:cubicBezTo>
                  <a:pt x="150" y="717"/>
                  <a:pt x="117" y="750"/>
                  <a:pt x="75" y="750"/>
                </a:cubicBezTo>
                <a:cubicBezTo>
                  <a:pt x="34" y="750"/>
                  <a:pt x="0" y="717"/>
                  <a:pt x="0" y="675"/>
                </a:cubicBezTo>
                <a:lnTo>
                  <a:pt x="0" y="675"/>
                </a:lnTo>
                <a:cubicBezTo>
                  <a:pt x="0" y="634"/>
                  <a:pt x="34" y="600"/>
                  <a:pt x="75" y="600"/>
                </a:cubicBezTo>
                <a:cubicBezTo>
                  <a:pt x="117" y="600"/>
                  <a:pt x="150" y="634"/>
                  <a:pt x="150" y="675"/>
                </a:cubicBezTo>
                <a:close/>
                <a:moveTo>
                  <a:pt x="150" y="975"/>
                </a:moveTo>
                <a:lnTo>
                  <a:pt x="150" y="975"/>
                </a:lnTo>
                <a:cubicBezTo>
                  <a:pt x="150" y="1017"/>
                  <a:pt x="117" y="1050"/>
                  <a:pt x="75" y="1050"/>
                </a:cubicBezTo>
                <a:cubicBezTo>
                  <a:pt x="34" y="1050"/>
                  <a:pt x="0" y="1017"/>
                  <a:pt x="0" y="975"/>
                </a:cubicBezTo>
                <a:lnTo>
                  <a:pt x="0" y="975"/>
                </a:lnTo>
                <a:cubicBezTo>
                  <a:pt x="0" y="934"/>
                  <a:pt x="34" y="900"/>
                  <a:pt x="75" y="900"/>
                </a:cubicBezTo>
                <a:cubicBezTo>
                  <a:pt x="117" y="900"/>
                  <a:pt x="150" y="934"/>
                  <a:pt x="150" y="975"/>
                </a:cubicBezTo>
                <a:close/>
                <a:moveTo>
                  <a:pt x="150" y="1275"/>
                </a:moveTo>
                <a:lnTo>
                  <a:pt x="150" y="1276"/>
                </a:lnTo>
                <a:cubicBezTo>
                  <a:pt x="150" y="1317"/>
                  <a:pt x="117" y="1351"/>
                  <a:pt x="75" y="1351"/>
                </a:cubicBezTo>
                <a:cubicBezTo>
                  <a:pt x="34" y="1351"/>
                  <a:pt x="0" y="1317"/>
                  <a:pt x="0" y="1276"/>
                </a:cubicBezTo>
                <a:lnTo>
                  <a:pt x="0" y="1275"/>
                </a:lnTo>
                <a:cubicBezTo>
                  <a:pt x="0" y="1234"/>
                  <a:pt x="34" y="1200"/>
                  <a:pt x="75" y="1200"/>
                </a:cubicBezTo>
                <a:cubicBezTo>
                  <a:pt x="117" y="1200"/>
                  <a:pt x="150" y="1234"/>
                  <a:pt x="150" y="1275"/>
                </a:cubicBezTo>
                <a:close/>
                <a:moveTo>
                  <a:pt x="150" y="1576"/>
                </a:moveTo>
                <a:lnTo>
                  <a:pt x="150" y="1576"/>
                </a:lnTo>
                <a:cubicBezTo>
                  <a:pt x="150" y="1617"/>
                  <a:pt x="117" y="1651"/>
                  <a:pt x="75" y="1651"/>
                </a:cubicBezTo>
                <a:cubicBezTo>
                  <a:pt x="34" y="1651"/>
                  <a:pt x="0" y="1617"/>
                  <a:pt x="0" y="1576"/>
                </a:cubicBezTo>
                <a:lnTo>
                  <a:pt x="0" y="1576"/>
                </a:lnTo>
                <a:cubicBezTo>
                  <a:pt x="0" y="1534"/>
                  <a:pt x="34" y="1501"/>
                  <a:pt x="75" y="1501"/>
                </a:cubicBezTo>
                <a:cubicBezTo>
                  <a:pt x="117" y="1501"/>
                  <a:pt x="150" y="1534"/>
                  <a:pt x="150" y="1576"/>
                </a:cubicBezTo>
                <a:close/>
                <a:moveTo>
                  <a:pt x="150" y="1876"/>
                </a:moveTo>
                <a:lnTo>
                  <a:pt x="150" y="1876"/>
                </a:lnTo>
                <a:cubicBezTo>
                  <a:pt x="150" y="1917"/>
                  <a:pt x="117" y="1951"/>
                  <a:pt x="75" y="1951"/>
                </a:cubicBezTo>
                <a:cubicBezTo>
                  <a:pt x="34" y="1951"/>
                  <a:pt x="0" y="1917"/>
                  <a:pt x="0" y="1876"/>
                </a:cubicBezTo>
                <a:lnTo>
                  <a:pt x="0" y="1876"/>
                </a:lnTo>
                <a:cubicBezTo>
                  <a:pt x="0" y="1834"/>
                  <a:pt x="34" y="1801"/>
                  <a:pt x="75" y="1801"/>
                </a:cubicBezTo>
                <a:cubicBezTo>
                  <a:pt x="117" y="1801"/>
                  <a:pt x="150" y="1834"/>
                  <a:pt x="150" y="1876"/>
                </a:cubicBezTo>
                <a:close/>
                <a:moveTo>
                  <a:pt x="177" y="2000"/>
                </a:moveTo>
                <a:lnTo>
                  <a:pt x="177" y="2000"/>
                </a:lnTo>
                <a:cubicBezTo>
                  <a:pt x="218" y="2000"/>
                  <a:pt x="252" y="2033"/>
                  <a:pt x="252" y="2075"/>
                </a:cubicBezTo>
                <a:cubicBezTo>
                  <a:pt x="252" y="2116"/>
                  <a:pt x="218" y="2150"/>
                  <a:pt x="177" y="2150"/>
                </a:cubicBezTo>
                <a:lnTo>
                  <a:pt x="177" y="2150"/>
                </a:lnTo>
                <a:cubicBezTo>
                  <a:pt x="135" y="2150"/>
                  <a:pt x="102" y="2116"/>
                  <a:pt x="102" y="2075"/>
                </a:cubicBezTo>
                <a:cubicBezTo>
                  <a:pt x="102" y="2033"/>
                  <a:pt x="135" y="2000"/>
                  <a:pt x="177" y="2000"/>
                </a:cubicBezTo>
                <a:close/>
                <a:moveTo>
                  <a:pt x="477" y="2000"/>
                </a:moveTo>
                <a:lnTo>
                  <a:pt x="477" y="2000"/>
                </a:lnTo>
                <a:cubicBezTo>
                  <a:pt x="518" y="2000"/>
                  <a:pt x="552" y="2033"/>
                  <a:pt x="552" y="2075"/>
                </a:cubicBezTo>
                <a:cubicBezTo>
                  <a:pt x="552" y="2116"/>
                  <a:pt x="518" y="2150"/>
                  <a:pt x="477" y="2150"/>
                </a:cubicBezTo>
                <a:lnTo>
                  <a:pt x="477" y="2150"/>
                </a:lnTo>
                <a:cubicBezTo>
                  <a:pt x="435" y="2150"/>
                  <a:pt x="402" y="2116"/>
                  <a:pt x="402" y="2075"/>
                </a:cubicBezTo>
                <a:cubicBezTo>
                  <a:pt x="402" y="2033"/>
                  <a:pt x="435" y="2000"/>
                  <a:pt x="477" y="2000"/>
                </a:cubicBezTo>
                <a:close/>
                <a:moveTo>
                  <a:pt x="777" y="2000"/>
                </a:moveTo>
                <a:lnTo>
                  <a:pt x="777" y="2000"/>
                </a:lnTo>
                <a:cubicBezTo>
                  <a:pt x="818" y="2000"/>
                  <a:pt x="852" y="2033"/>
                  <a:pt x="852" y="2075"/>
                </a:cubicBezTo>
                <a:cubicBezTo>
                  <a:pt x="852" y="2116"/>
                  <a:pt x="818" y="2150"/>
                  <a:pt x="777" y="2150"/>
                </a:cubicBezTo>
                <a:lnTo>
                  <a:pt x="777" y="2150"/>
                </a:lnTo>
                <a:cubicBezTo>
                  <a:pt x="735" y="2150"/>
                  <a:pt x="702" y="2116"/>
                  <a:pt x="702" y="2075"/>
                </a:cubicBezTo>
                <a:cubicBezTo>
                  <a:pt x="702" y="2033"/>
                  <a:pt x="735" y="2000"/>
                  <a:pt x="777" y="2000"/>
                </a:cubicBezTo>
                <a:close/>
                <a:moveTo>
                  <a:pt x="1077" y="2000"/>
                </a:moveTo>
                <a:lnTo>
                  <a:pt x="1077" y="2000"/>
                </a:lnTo>
                <a:cubicBezTo>
                  <a:pt x="1119" y="2000"/>
                  <a:pt x="1152" y="2033"/>
                  <a:pt x="1152" y="2075"/>
                </a:cubicBezTo>
                <a:cubicBezTo>
                  <a:pt x="1152" y="2116"/>
                  <a:pt x="1119" y="2150"/>
                  <a:pt x="1077" y="2150"/>
                </a:cubicBezTo>
                <a:lnTo>
                  <a:pt x="1077" y="2150"/>
                </a:lnTo>
                <a:cubicBezTo>
                  <a:pt x="1036" y="2150"/>
                  <a:pt x="1002" y="2116"/>
                  <a:pt x="1002" y="2075"/>
                </a:cubicBezTo>
                <a:cubicBezTo>
                  <a:pt x="1002" y="2033"/>
                  <a:pt x="1036" y="2000"/>
                  <a:pt x="1077" y="2000"/>
                </a:cubicBezTo>
                <a:close/>
                <a:moveTo>
                  <a:pt x="1377" y="2000"/>
                </a:moveTo>
                <a:lnTo>
                  <a:pt x="1377" y="2000"/>
                </a:lnTo>
                <a:cubicBezTo>
                  <a:pt x="1419" y="2000"/>
                  <a:pt x="1452" y="2033"/>
                  <a:pt x="1452" y="2075"/>
                </a:cubicBezTo>
                <a:cubicBezTo>
                  <a:pt x="1452" y="2116"/>
                  <a:pt x="1419" y="2150"/>
                  <a:pt x="1377" y="2150"/>
                </a:cubicBezTo>
                <a:lnTo>
                  <a:pt x="1377" y="2150"/>
                </a:lnTo>
                <a:cubicBezTo>
                  <a:pt x="1336" y="2150"/>
                  <a:pt x="1302" y="2116"/>
                  <a:pt x="1302" y="2075"/>
                </a:cubicBezTo>
                <a:cubicBezTo>
                  <a:pt x="1302" y="2033"/>
                  <a:pt x="1336" y="2000"/>
                  <a:pt x="1377" y="2000"/>
                </a:cubicBezTo>
                <a:close/>
                <a:moveTo>
                  <a:pt x="1677" y="2000"/>
                </a:moveTo>
                <a:lnTo>
                  <a:pt x="1677" y="2000"/>
                </a:lnTo>
                <a:cubicBezTo>
                  <a:pt x="1719" y="2000"/>
                  <a:pt x="1752" y="2033"/>
                  <a:pt x="1752" y="2075"/>
                </a:cubicBezTo>
                <a:cubicBezTo>
                  <a:pt x="1752" y="2116"/>
                  <a:pt x="1719" y="2150"/>
                  <a:pt x="1677" y="2150"/>
                </a:cubicBezTo>
                <a:lnTo>
                  <a:pt x="1677" y="2150"/>
                </a:lnTo>
                <a:cubicBezTo>
                  <a:pt x="1636" y="2150"/>
                  <a:pt x="1602" y="2116"/>
                  <a:pt x="1602" y="2075"/>
                </a:cubicBezTo>
                <a:cubicBezTo>
                  <a:pt x="1602" y="2033"/>
                  <a:pt x="1636" y="2000"/>
                  <a:pt x="1677" y="2000"/>
                </a:cubicBezTo>
                <a:close/>
                <a:moveTo>
                  <a:pt x="1977" y="2000"/>
                </a:moveTo>
                <a:lnTo>
                  <a:pt x="1978" y="2000"/>
                </a:lnTo>
                <a:cubicBezTo>
                  <a:pt x="2019" y="2000"/>
                  <a:pt x="2053" y="2033"/>
                  <a:pt x="2053" y="2075"/>
                </a:cubicBezTo>
                <a:cubicBezTo>
                  <a:pt x="2053" y="2116"/>
                  <a:pt x="2019" y="2150"/>
                  <a:pt x="1978" y="2150"/>
                </a:cubicBezTo>
                <a:lnTo>
                  <a:pt x="1977" y="2150"/>
                </a:lnTo>
                <a:cubicBezTo>
                  <a:pt x="1936" y="2150"/>
                  <a:pt x="1902" y="2116"/>
                  <a:pt x="1902" y="2075"/>
                </a:cubicBezTo>
                <a:cubicBezTo>
                  <a:pt x="1902" y="2033"/>
                  <a:pt x="1936" y="2000"/>
                  <a:pt x="1977" y="2000"/>
                </a:cubicBezTo>
                <a:close/>
                <a:moveTo>
                  <a:pt x="2278" y="2000"/>
                </a:moveTo>
                <a:lnTo>
                  <a:pt x="2278" y="2000"/>
                </a:lnTo>
                <a:cubicBezTo>
                  <a:pt x="2319" y="2000"/>
                  <a:pt x="2353" y="2033"/>
                  <a:pt x="2353" y="2075"/>
                </a:cubicBezTo>
                <a:cubicBezTo>
                  <a:pt x="2353" y="2116"/>
                  <a:pt x="2319" y="2150"/>
                  <a:pt x="2278" y="2150"/>
                </a:cubicBezTo>
                <a:lnTo>
                  <a:pt x="2278" y="2150"/>
                </a:lnTo>
                <a:cubicBezTo>
                  <a:pt x="2236" y="2150"/>
                  <a:pt x="2203" y="2116"/>
                  <a:pt x="2203" y="2075"/>
                </a:cubicBezTo>
                <a:cubicBezTo>
                  <a:pt x="2203" y="2033"/>
                  <a:pt x="2236" y="2000"/>
                  <a:pt x="2278" y="2000"/>
                </a:cubicBezTo>
                <a:close/>
                <a:moveTo>
                  <a:pt x="2578" y="2000"/>
                </a:moveTo>
                <a:lnTo>
                  <a:pt x="2578" y="2000"/>
                </a:lnTo>
                <a:cubicBezTo>
                  <a:pt x="2619" y="2000"/>
                  <a:pt x="2653" y="2033"/>
                  <a:pt x="2653" y="2075"/>
                </a:cubicBezTo>
                <a:cubicBezTo>
                  <a:pt x="2653" y="2116"/>
                  <a:pt x="2619" y="2150"/>
                  <a:pt x="2578" y="2150"/>
                </a:cubicBezTo>
                <a:lnTo>
                  <a:pt x="2578" y="2150"/>
                </a:lnTo>
                <a:cubicBezTo>
                  <a:pt x="2536" y="2150"/>
                  <a:pt x="2503" y="2116"/>
                  <a:pt x="2503" y="2075"/>
                </a:cubicBezTo>
                <a:cubicBezTo>
                  <a:pt x="2503" y="2033"/>
                  <a:pt x="2536" y="2000"/>
                  <a:pt x="2578" y="2000"/>
                </a:cubicBezTo>
                <a:close/>
                <a:moveTo>
                  <a:pt x="2878" y="2000"/>
                </a:moveTo>
                <a:lnTo>
                  <a:pt x="2878" y="2000"/>
                </a:lnTo>
                <a:cubicBezTo>
                  <a:pt x="2919" y="2000"/>
                  <a:pt x="2953" y="2033"/>
                  <a:pt x="2953" y="2075"/>
                </a:cubicBezTo>
                <a:cubicBezTo>
                  <a:pt x="2953" y="2116"/>
                  <a:pt x="2919" y="2150"/>
                  <a:pt x="2878" y="2150"/>
                </a:cubicBezTo>
                <a:lnTo>
                  <a:pt x="2878" y="2150"/>
                </a:lnTo>
                <a:cubicBezTo>
                  <a:pt x="2836" y="2150"/>
                  <a:pt x="2803" y="2116"/>
                  <a:pt x="2803" y="2075"/>
                </a:cubicBezTo>
                <a:cubicBezTo>
                  <a:pt x="2803" y="2033"/>
                  <a:pt x="2836" y="2000"/>
                  <a:pt x="2878" y="2000"/>
                </a:cubicBezTo>
                <a:close/>
                <a:moveTo>
                  <a:pt x="3178" y="2000"/>
                </a:moveTo>
                <a:lnTo>
                  <a:pt x="3178" y="2000"/>
                </a:lnTo>
                <a:cubicBezTo>
                  <a:pt x="3220" y="2000"/>
                  <a:pt x="3253" y="2033"/>
                  <a:pt x="3253" y="2075"/>
                </a:cubicBezTo>
                <a:cubicBezTo>
                  <a:pt x="3253" y="2116"/>
                  <a:pt x="3220" y="2150"/>
                  <a:pt x="3178" y="2150"/>
                </a:cubicBezTo>
                <a:lnTo>
                  <a:pt x="3178" y="2150"/>
                </a:lnTo>
                <a:cubicBezTo>
                  <a:pt x="3137" y="2150"/>
                  <a:pt x="3103" y="2116"/>
                  <a:pt x="3103" y="2075"/>
                </a:cubicBezTo>
                <a:cubicBezTo>
                  <a:pt x="3103" y="2033"/>
                  <a:pt x="3137" y="2000"/>
                  <a:pt x="3178" y="2000"/>
                </a:cubicBezTo>
                <a:close/>
                <a:moveTo>
                  <a:pt x="3478" y="2000"/>
                </a:moveTo>
                <a:lnTo>
                  <a:pt x="3478" y="2000"/>
                </a:lnTo>
                <a:cubicBezTo>
                  <a:pt x="3520" y="2000"/>
                  <a:pt x="3553" y="2033"/>
                  <a:pt x="3553" y="2075"/>
                </a:cubicBezTo>
                <a:cubicBezTo>
                  <a:pt x="3553" y="2116"/>
                  <a:pt x="3520" y="2150"/>
                  <a:pt x="3478" y="2150"/>
                </a:cubicBezTo>
                <a:lnTo>
                  <a:pt x="3478" y="2150"/>
                </a:lnTo>
                <a:cubicBezTo>
                  <a:pt x="3437" y="2150"/>
                  <a:pt x="3403" y="2116"/>
                  <a:pt x="3403" y="2075"/>
                </a:cubicBezTo>
                <a:cubicBezTo>
                  <a:pt x="3403" y="2033"/>
                  <a:pt x="3437" y="2000"/>
                  <a:pt x="3478" y="2000"/>
                </a:cubicBezTo>
                <a:close/>
                <a:moveTo>
                  <a:pt x="3778" y="2000"/>
                </a:moveTo>
                <a:lnTo>
                  <a:pt x="3778" y="2000"/>
                </a:lnTo>
                <a:cubicBezTo>
                  <a:pt x="3820" y="2000"/>
                  <a:pt x="3853" y="2033"/>
                  <a:pt x="3853" y="2075"/>
                </a:cubicBezTo>
                <a:cubicBezTo>
                  <a:pt x="3853" y="2116"/>
                  <a:pt x="3820" y="2150"/>
                  <a:pt x="3778" y="2150"/>
                </a:cubicBezTo>
                <a:lnTo>
                  <a:pt x="3778" y="2150"/>
                </a:lnTo>
                <a:cubicBezTo>
                  <a:pt x="3737" y="2150"/>
                  <a:pt x="3703" y="2116"/>
                  <a:pt x="3703" y="2075"/>
                </a:cubicBezTo>
                <a:cubicBezTo>
                  <a:pt x="3703" y="2033"/>
                  <a:pt x="3737" y="2000"/>
                  <a:pt x="3778" y="2000"/>
                </a:cubicBezTo>
                <a:close/>
                <a:moveTo>
                  <a:pt x="4078" y="2000"/>
                </a:moveTo>
                <a:lnTo>
                  <a:pt x="4079" y="2000"/>
                </a:lnTo>
                <a:cubicBezTo>
                  <a:pt x="4120" y="2000"/>
                  <a:pt x="4154" y="2033"/>
                  <a:pt x="4154" y="2075"/>
                </a:cubicBezTo>
                <a:cubicBezTo>
                  <a:pt x="4154" y="2116"/>
                  <a:pt x="4120" y="2150"/>
                  <a:pt x="4079" y="2150"/>
                </a:cubicBezTo>
                <a:lnTo>
                  <a:pt x="4078" y="2150"/>
                </a:lnTo>
                <a:cubicBezTo>
                  <a:pt x="4037" y="2150"/>
                  <a:pt x="4003" y="2116"/>
                  <a:pt x="4003" y="2075"/>
                </a:cubicBezTo>
                <a:cubicBezTo>
                  <a:pt x="4003" y="2033"/>
                  <a:pt x="4037" y="2000"/>
                  <a:pt x="4078" y="2000"/>
                </a:cubicBezTo>
                <a:close/>
                <a:moveTo>
                  <a:pt x="4379" y="2000"/>
                </a:moveTo>
                <a:lnTo>
                  <a:pt x="4379" y="2000"/>
                </a:lnTo>
                <a:cubicBezTo>
                  <a:pt x="4420" y="2000"/>
                  <a:pt x="4454" y="2033"/>
                  <a:pt x="4454" y="2075"/>
                </a:cubicBezTo>
                <a:cubicBezTo>
                  <a:pt x="4454" y="2116"/>
                  <a:pt x="4420" y="2150"/>
                  <a:pt x="4379" y="2150"/>
                </a:cubicBezTo>
                <a:lnTo>
                  <a:pt x="4379" y="2150"/>
                </a:lnTo>
                <a:cubicBezTo>
                  <a:pt x="4337" y="2150"/>
                  <a:pt x="4304" y="2116"/>
                  <a:pt x="4304" y="2075"/>
                </a:cubicBezTo>
                <a:cubicBezTo>
                  <a:pt x="4304" y="2033"/>
                  <a:pt x="4337" y="2000"/>
                  <a:pt x="4379" y="2000"/>
                </a:cubicBezTo>
                <a:close/>
                <a:moveTo>
                  <a:pt x="4679" y="2000"/>
                </a:moveTo>
                <a:lnTo>
                  <a:pt x="4679" y="2000"/>
                </a:lnTo>
                <a:cubicBezTo>
                  <a:pt x="4720" y="2000"/>
                  <a:pt x="4754" y="2033"/>
                  <a:pt x="4754" y="2075"/>
                </a:cubicBezTo>
                <a:cubicBezTo>
                  <a:pt x="4754" y="2116"/>
                  <a:pt x="4720" y="2150"/>
                  <a:pt x="4679" y="2150"/>
                </a:cubicBezTo>
                <a:lnTo>
                  <a:pt x="4679" y="2150"/>
                </a:lnTo>
                <a:cubicBezTo>
                  <a:pt x="4637" y="2150"/>
                  <a:pt x="4604" y="2116"/>
                  <a:pt x="4604" y="2075"/>
                </a:cubicBezTo>
                <a:cubicBezTo>
                  <a:pt x="4604" y="2033"/>
                  <a:pt x="4637" y="2000"/>
                  <a:pt x="4679" y="2000"/>
                </a:cubicBezTo>
                <a:close/>
                <a:moveTo>
                  <a:pt x="4979" y="2000"/>
                </a:moveTo>
                <a:lnTo>
                  <a:pt x="4979" y="2000"/>
                </a:lnTo>
                <a:cubicBezTo>
                  <a:pt x="5020" y="2000"/>
                  <a:pt x="5054" y="2033"/>
                  <a:pt x="5054" y="2075"/>
                </a:cubicBezTo>
                <a:cubicBezTo>
                  <a:pt x="5054" y="2116"/>
                  <a:pt x="5020" y="2150"/>
                  <a:pt x="4979" y="2150"/>
                </a:cubicBezTo>
                <a:lnTo>
                  <a:pt x="4979" y="2150"/>
                </a:lnTo>
                <a:cubicBezTo>
                  <a:pt x="4937" y="2150"/>
                  <a:pt x="4904" y="2116"/>
                  <a:pt x="4904" y="2075"/>
                </a:cubicBezTo>
                <a:cubicBezTo>
                  <a:pt x="4904" y="2033"/>
                  <a:pt x="4937" y="2000"/>
                  <a:pt x="4979" y="2000"/>
                </a:cubicBezTo>
                <a:close/>
                <a:moveTo>
                  <a:pt x="5279" y="2000"/>
                </a:moveTo>
                <a:lnTo>
                  <a:pt x="5279" y="2000"/>
                </a:lnTo>
                <a:cubicBezTo>
                  <a:pt x="5321" y="2000"/>
                  <a:pt x="5354" y="2033"/>
                  <a:pt x="5354" y="2075"/>
                </a:cubicBezTo>
                <a:cubicBezTo>
                  <a:pt x="5354" y="2116"/>
                  <a:pt x="5321" y="2150"/>
                  <a:pt x="5279" y="2150"/>
                </a:cubicBezTo>
                <a:lnTo>
                  <a:pt x="5279" y="2150"/>
                </a:lnTo>
                <a:cubicBezTo>
                  <a:pt x="5238" y="2150"/>
                  <a:pt x="5204" y="2116"/>
                  <a:pt x="5204" y="2075"/>
                </a:cubicBezTo>
                <a:cubicBezTo>
                  <a:pt x="5204" y="2033"/>
                  <a:pt x="5238" y="2000"/>
                  <a:pt x="5279" y="2000"/>
                </a:cubicBezTo>
                <a:close/>
                <a:moveTo>
                  <a:pt x="5579" y="2000"/>
                </a:moveTo>
                <a:lnTo>
                  <a:pt x="5579" y="2000"/>
                </a:lnTo>
                <a:cubicBezTo>
                  <a:pt x="5621" y="2000"/>
                  <a:pt x="5654" y="2033"/>
                  <a:pt x="5654" y="2075"/>
                </a:cubicBezTo>
                <a:cubicBezTo>
                  <a:pt x="5654" y="2116"/>
                  <a:pt x="5621" y="2150"/>
                  <a:pt x="5579" y="2150"/>
                </a:cubicBezTo>
                <a:lnTo>
                  <a:pt x="5579" y="2150"/>
                </a:lnTo>
                <a:cubicBezTo>
                  <a:pt x="5538" y="2150"/>
                  <a:pt x="5504" y="2116"/>
                  <a:pt x="5504" y="2075"/>
                </a:cubicBezTo>
                <a:cubicBezTo>
                  <a:pt x="5504" y="2033"/>
                  <a:pt x="5538" y="2000"/>
                  <a:pt x="5579" y="2000"/>
                </a:cubicBezTo>
                <a:close/>
                <a:moveTo>
                  <a:pt x="5879" y="2000"/>
                </a:moveTo>
                <a:lnTo>
                  <a:pt x="5879" y="2000"/>
                </a:lnTo>
                <a:cubicBezTo>
                  <a:pt x="5921" y="2000"/>
                  <a:pt x="5954" y="2033"/>
                  <a:pt x="5954" y="2075"/>
                </a:cubicBezTo>
                <a:cubicBezTo>
                  <a:pt x="5954" y="2116"/>
                  <a:pt x="5921" y="2150"/>
                  <a:pt x="5879" y="2150"/>
                </a:cubicBezTo>
                <a:lnTo>
                  <a:pt x="5879" y="2150"/>
                </a:lnTo>
                <a:cubicBezTo>
                  <a:pt x="5838" y="2150"/>
                  <a:pt x="5804" y="2116"/>
                  <a:pt x="5804" y="2075"/>
                </a:cubicBezTo>
                <a:cubicBezTo>
                  <a:pt x="5804" y="2033"/>
                  <a:pt x="5838" y="2000"/>
                  <a:pt x="5879" y="2000"/>
                </a:cubicBezTo>
                <a:close/>
                <a:moveTo>
                  <a:pt x="6179" y="2000"/>
                </a:moveTo>
                <a:lnTo>
                  <a:pt x="6180" y="2000"/>
                </a:lnTo>
                <a:cubicBezTo>
                  <a:pt x="6221" y="2000"/>
                  <a:pt x="6255" y="2033"/>
                  <a:pt x="6255" y="2075"/>
                </a:cubicBezTo>
                <a:cubicBezTo>
                  <a:pt x="6255" y="2116"/>
                  <a:pt x="6221" y="2150"/>
                  <a:pt x="6180" y="2150"/>
                </a:cubicBezTo>
                <a:lnTo>
                  <a:pt x="6179" y="2150"/>
                </a:lnTo>
                <a:cubicBezTo>
                  <a:pt x="6138" y="2150"/>
                  <a:pt x="6104" y="2116"/>
                  <a:pt x="6104" y="2075"/>
                </a:cubicBezTo>
                <a:cubicBezTo>
                  <a:pt x="6104" y="2033"/>
                  <a:pt x="6138" y="2000"/>
                  <a:pt x="6179" y="2000"/>
                </a:cubicBezTo>
                <a:close/>
                <a:moveTo>
                  <a:pt x="6480" y="2000"/>
                </a:moveTo>
                <a:lnTo>
                  <a:pt x="6480" y="2000"/>
                </a:lnTo>
                <a:cubicBezTo>
                  <a:pt x="6521" y="2000"/>
                  <a:pt x="6555" y="2033"/>
                  <a:pt x="6555" y="2075"/>
                </a:cubicBezTo>
                <a:cubicBezTo>
                  <a:pt x="6555" y="2116"/>
                  <a:pt x="6521" y="2150"/>
                  <a:pt x="6480" y="2150"/>
                </a:cubicBezTo>
                <a:lnTo>
                  <a:pt x="6480" y="2150"/>
                </a:lnTo>
                <a:cubicBezTo>
                  <a:pt x="6438" y="2150"/>
                  <a:pt x="6405" y="2116"/>
                  <a:pt x="6405" y="2075"/>
                </a:cubicBezTo>
                <a:cubicBezTo>
                  <a:pt x="6405" y="2033"/>
                  <a:pt x="6438" y="2000"/>
                  <a:pt x="6480" y="2000"/>
                </a:cubicBezTo>
                <a:close/>
                <a:moveTo>
                  <a:pt x="6780" y="2000"/>
                </a:moveTo>
                <a:lnTo>
                  <a:pt x="6780" y="2000"/>
                </a:lnTo>
                <a:cubicBezTo>
                  <a:pt x="6821" y="2000"/>
                  <a:pt x="6855" y="2033"/>
                  <a:pt x="6855" y="2075"/>
                </a:cubicBezTo>
                <a:cubicBezTo>
                  <a:pt x="6855" y="2116"/>
                  <a:pt x="6821" y="2150"/>
                  <a:pt x="6780" y="2150"/>
                </a:cubicBezTo>
                <a:lnTo>
                  <a:pt x="6780" y="2150"/>
                </a:lnTo>
                <a:cubicBezTo>
                  <a:pt x="6738" y="2150"/>
                  <a:pt x="6705" y="2116"/>
                  <a:pt x="6705" y="2075"/>
                </a:cubicBezTo>
                <a:cubicBezTo>
                  <a:pt x="6705" y="2033"/>
                  <a:pt x="6738" y="2000"/>
                  <a:pt x="6780" y="2000"/>
                </a:cubicBezTo>
                <a:close/>
                <a:moveTo>
                  <a:pt x="7080" y="2000"/>
                </a:moveTo>
                <a:lnTo>
                  <a:pt x="7080" y="2000"/>
                </a:lnTo>
                <a:cubicBezTo>
                  <a:pt x="7122" y="2000"/>
                  <a:pt x="7155" y="2033"/>
                  <a:pt x="7155" y="2075"/>
                </a:cubicBezTo>
                <a:cubicBezTo>
                  <a:pt x="7155" y="2116"/>
                  <a:pt x="7122" y="2150"/>
                  <a:pt x="7080" y="2150"/>
                </a:cubicBezTo>
                <a:lnTo>
                  <a:pt x="7080" y="2150"/>
                </a:lnTo>
                <a:cubicBezTo>
                  <a:pt x="7039" y="2150"/>
                  <a:pt x="7005" y="2116"/>
                  <a:pt x="7005" y="2075"/>
                </a:cubicBezTo>
                <a:cubicBezTo>
                  <a:pt x="7005" y="2033"/>
                  <a:pt x="7039" y="2000"/>
                  <a:pt x="7080" y="2000"/>
                </a:cubicBezTo>
                <a:close/>
                <a:moveTo>
                  <a:pt x="7380" y="2000"/>
                </a:moveTo>
                <a:lnTo>
                  <a:pt x="7380" y="2000"/>
                </a:lnTo>
                <a:cubicBezTo>
                  <a:pt x="7422" y="2000"/>
                  <a:pt x="7455" y="2033"/>
                  <a:pt x="7455" y="2075"/>
                </a:cubicBezTo>
                <a:cubicBezTo>
                  <a:pt x="7455" y="2116"/>
                  <a:pt x="7422" y="2150"/>
                  <a:pt x="7380" y="2150"/>
                </a:cubicBezTo>
                <a:lnTo>
                  <a:pt x="7380" y="2150"/>
                </a:lnTo>
                <a:cubicBezTo>
                  <a:pt x="7339" y="2150"/>
                  <a:pt x="7305" y="2116"/>
                  <a:pt x="7305" y="2075"/>
                </a:cubicBezTo>
                <a:cubicBezTo>
                  <a:pt x="7305" y="2033"/>
                  <a:pt x="7339" y="2000"/>
                  <a:pt x="7380" y="2000"/>
                </a:cubicBezTo>
                <a:close/>
                <a:moveTo>
                  <a:pt x="7680" y="2000"/>
                </a:moveTo>
                <a:lnTo>
                  <a:pt x="7680" y="2000"/>
                </a:lnTo>
                <a:cubicBezTo>
                  <a:pt x="7722" y="2000"/>
                  <a:pt x="7755" y="2033"/>
                  <a:pt x="7755" y="2075"/>
                </a:cubicBezTo>
                <a:cubicBezTo>
                  <a:pt x="7755" y="2116"/>
                  <a:pt x="7722" y="2150"/>
                  <a:pt x="7680" y="2150"/>
                </a:cubicBezTo>
                <a:lnTo>
                  <a:pt x="7680" y="2150"/>
                </a:lnTo>
                <a:cubicBezTo>
                  <a:pt x="7639" y="2150"/>
                  <a:pt x="7605" y="2116"/>
                  <a:pt x="7605" y="2075"/>
                </a:cubicBezTo>
                <a:cubicBezTo>
                  <a:pt x="7605" y="2033"/>
                  <a:pt x="7639" y="2000"/>
                  <a:pt x="7680" y="2000"/>
                </a:cubicBezTo>
                <a:close/>
                <a:moveTo>
                  <a:pt x="7980" y="2000"/>
                </a:moveTo>
                <a:lnTo>
                  <a:pt x="7981" y="2000"/>
                </a:lnTo>
                <a:cubicBezTo>
                  <a:pt x="8022" y="2000"/>
                  <a:pt x="8056" y="2033"/>
                  <a:pt x="8056" y="2075"/>
                </a:cubicBezTo>
                <a:cubicBezTo>
                  <a:pt x="8056" y="2116"/>
                  <a:pt x="8022" y="2150"/>
                  <a:pt x="7981" y="2150"/>
                </a:cubicBezTo>
                <a:lnTo>
                  <a:pt x="7980" y="2150"/>
                </a:lnTo>
                <a:cubicBezTo>
                  <a:pt x="7939" y="2150"/>
                  <a:pt x="7905" y="2116"/>
                  <a:pt x="7905" y="2075"/>
                </a:cubicBezTo>
                <a:cubicBezTo>
                  <a:pt x="7905" y="2033"/>
                  <a:pt x="7939" y="2000"/>
                  <a:pt x="7980" y="2000"/>
                </a:cubicBezTo>
                <a:close/>
                <a:moveTo>
                  <a:pt x="8281" y="2000"/>
                </a:moveTo>
                <a:lnTo>
                  <a:pt x="8281" y="2000"/>
                </a:lnTo>
                <a:cubicBezTo>
                  <a:pt x="8322" y="2000"/>
                  <a:pt x="8356" y="2033"/>
                  <a:pt x="8356" y="2075"/>
                </a:cubicBezTo>
                <a:cubicBezTo>
                  <a:pt x="8356" y="2116"/>
                  <a:pt x="8322" y="2150"/>
                  <a:pt x="8281" y="2150"/>
                </a:cubicBezTo>
                <a:lnTo>
                  <a:pt x="8281" y="2150"/>
                </a:lnTo>
                <a:cubicBezTo>
                  <a:pt x="8239" y="2150"/>
                  <a:pt x="8206" y="2116"/>
                  <a:pt x="8206" y="2075"/>
                </a:cubicBezTo>
                <a:cubicBezTo>
                  <a:pt x="8206" y="2033"/>
                  <a:pt x="8239" y="2000"/>
                  <a:pt x="8281" y="2000"/>
                </a:cubicBezTo>
                <a:close/>
                <a:moveTo>
                  <a:pt x="8581" y="2000"/>
                </a:moveTo>
                <a:lnTo>
                  <a:pt x="8581" y="2000"/>
                </a:lnTo>
                <a:cubicBezTo>
                  <a:pt x="8622" y="2000"/>
                  <a:pt x="8656" y="2033"/>
                  <a:pt x="8656" y="2075"/>
                </a:cubicBezTo>
                <a:cubicBezTo>
                  <a:pt x="8656" y="2116"/>
                  <a:pt x="8622" y="2150"/>
                  <a:pt x="8581" y="2150"/>
                </a:cubicBezTo>
                <a:lnTo>
                  <a:pt x="8581" y="2150"/>
                </a:lnTo>
                <a:cubicBezTo>
                  <a:pt x="8539" y="2150"/>
                  <a:pt x="8506" y="2116"/>
                  <a:pt x="8506" y="2075"/>
                </a:cubicBezTo>
                <a:cubicBezTo>
                  <a:pt x="8506" y="2033"/>
                  <a:pt x="8539" y="2000"/>
                  <a:pt x="8581" y="2000"/>
                </a:cubicBezTo>
                <a:close/>
                <a:moveTo>
                  <a:pt x="8881" y="2000"/>
                </a:moveTo>
                <a:lnTo>
                  <a:pt x="8881" y="2000"/>
                </a:lnTo>
                <a:cubicBezTo>
                  <a:pt x="8922" y="2000"/>
                  <a:pt x="8956" y="2033"/>
                  <a:pt x="8956" y="2075"/>
                </a:cubicBezTo>
                <a:cubicBezTo>
                  <a:pt x="8956" y="2116"/>
                  <a:pt x="8922" y="2150"/>
                  <a:pt x="8881" y="2150"/>
                </a:cubicBezTo>
                <a:lnTo>
                  <a:pt x="8881" y="2150"/>
                </a:lnTo>
                <a:cubicBezTo>
                  <a:pt x="8839" y="2150"/>
                  <a:pt x="8806" y="2116"/>
                  <a:pt x="8806" y="2075"/>
                </a:cubicBezTo>
                <a:cubicBezTo>
                  <a:pt x="8806" y="2033"/>
                  <a:pt x="8839" y="2000"/>
                  <a:pt x="8881" y="2000"/>
                </a:cubicBezTo>
                <a:close/>
                <a:moveTo>
                  <a:pt x="9181" y="2000"/>
                </a:moveTo>
                <a:lnTo>
                  <a:pt x="9181" y="2000"/>
                </a:lnTo>
                <a:cubicBezTo>
                  <a:pt x="9223" y="2000"/>
                  <a:pt x="9256" y="2033"/>
                  <a:pt x="9256" y="2075"/>
                </a:cubicBezTo>
                <a:cubicBezTo>
                  <a:pt x="9256" y="2116"/>
                  <a:pt x="9223" y="2150"/>
                  <a:pt x="9181" y="2150"/>
                </a:cubicBezTo>
                <a:lnTo>
                  <a:pt x="9181" y="2150"/>
                </a:lnTo>
                <a:cubicBezTo>
                  <a:pt x="9140" y="2150"/>
                  <a:pt x="9106" y="2116"/>
                  <a:pt x="9106" y="2075"/>
                </a:cubicBezTo>
                <a:cubicBezTo>
                  <a:pt x="9106" y="2033"/>
                  <a:pt x="9140" y="2000"/>
                  <a:pt x="9181" y="2000"/>
                </a:cubicBezTo>
                <a:close/>
                <a:moveTo>
                  <a:pt x="9481" y="2000"/>
                </a:moveTo>
                <a:lnTo>
                  <a:pt x="9481" y="2000"/>
                </a:lnTo>
                <a:cubicBezTo>
                  <a:pt x="9523" y="2000"/>
                  <a:pt x="9556" y="2033"/>
                  <a:pt x="9556" y="2075"/>
                </a:cubicBezTo>
                <a:cubicBezTo>
                  <a:pt x="9556" y="2116"/>
                  <a:pt x="9523" y="2150"/>
                  <a:pt x="9481" y="2150"/>
                </a:cubicBezTo>
                <a:lnTo>
                  <a:pt x="9481" y="2150"/>
                </a:lnTo>
                <a:cubicBezTo>
                  <a:pt x="9440" y="2150"/>
                  <a:pt x="9406" y="2116"/>
                  <a:pt x="9406" y="2075"/>
                </a:cubicBezTo>
                <a:cubicBezTo>
                  <a:pt x="9406" y="2033"/>
                  <a:pt x="9440" y="2000"/>
                  <a:pt x="9481" y="2000"/>
                </a:cubicBezTo>
                <a:close/>
                <a:moveTo>
                  <a:pt x="9781" y="2000"/>
                </a:moveTo>
                <a:lnTo>
                  <a:pt x="9781" y="2000"/>
                </a:lnTo>
                <a:cubicBezTo>
                  <a:pt x="9823" y="2000"/>
                  <a:pt x="9856" y="2033"/>
                  <a:pt x="9856" y="2075"/>
                </a:cubicBezTo>
                <a:cubicBezTo>
                  <a:pt x="9856" y="2116"/>
                  <a:pt x="9823" y="2150"/>
                  <a:pt x="9781" y="2150"/>
                </a:cubicBezTo>
                <a:lnTo>
                  <a:pt x="9781" y="2150"/>
                </a:lnTo>
                <a:cubicBezTo>
                  <a:pt x="9740" y="2150"/>
                  <a:pt x="9706" y="2116"/>
                  <a:pt x="9706" y="2075"/>
                </a:cubicBezTo>
                <a:cubicBezTo>
                  <a:pt x="9706" y="2033"/>
                  <a:pt x="9740" y="2000"/>
                  <a:pt x="9781" y="2000"/>
                </a:cubicBezTo>
                <a:close/>
                <a:moveTo>
                  <a:pt x="10081" y="2000"/>
                </a:moveTo>
                <a:lnTo>
                  <a:pt x="10082" y="2000"/>
                </a:lnTo>
                <a:cubicBezTo>
                  <a:pt x="10123" y="2000"/>
                  <a:pt x="10157" y="2033"/>
                  <a:pt x="10157" y="2075"/>
                </a:cubicBezTo>
                <a:cubicBezTo>
                  <a:pt x="10157" y="2116"/>
                  <a:pt x="10123" y="2150"/>
                  <a:pt x="10082" y="2150"/>
                </a:cubicBezTo>
                <a:lnTo>
                  <a:pt x="10081" y="2150"/>
                </a:lnTo>
                <a:cubicBezTo>
                  <a:pt x="10040" y="2150"/>
                  <a:pt x="10006" y="2116"/>
                  <a:pt x="10006" y="2075"/>
                </a:cubicBezTo>
                <a:cubicBezTo>
                  <a:pt x="10006" y="2033"/>
                  <a:pt x="10040" y="2000"/>
                  <a:pt x="10081" y="2000"/>
                </a:cubicBezTo>
                <a:close/>
                <a:moveTo>
                  <a:pt x="10382" y="2000"/>
                </a:moveTo>
                <a:lnTo>
                  <a:pt x="10382" y="2000"/>
                </a:lnTo>
                <a:cubicBezTo>
                  <a:pt x="10423" y="2000"/>
                  <a:pt x="10457" y="2033"/>
                  <a:pt x="10457" y="2075"/>
                </a:cubicBezTo>
                <a:cubicBezTo>
                  <a:pt x="10457" y="2116"/>
                  <a:pt x="10423" y="2150"/>
                  <a:pt x="10382" y="2150"/>
                </a:cubicBezTo>
                <a:lnTo>
                  <a:pt x="10382" y="2150"/>
                </a:lnTo>
                <a:cubicBezTo>
                  <a:pt x="10340" y="2150"/>
                  <a:pt x="10307" y="2116"/>
                  <a:pt x="10307" y="2075"/>
                </a:cubicBezTo>
                <a:cubicBezTo>
                  <a:pt x="10307" y="2033"/>
                  <a:pt x="10340" y="2000"/>
                  <a:pt x="10382" y="2000"/>
                </a:cubicBezTo>
                <a:close/>
                <a:moveTo>
                  <a:pt x="10682" y="2000"/>
                </a:moveTo>
                <a:lnTo>
                  <a:pt x="10682" y="2000"/>
                </a:lnTo>
                <a:cubicBezTo>
                  <a:pt x="10723" y="2000"/>
                  <a:pt x="10757" y="2033"/>
                  <a:pt x="10757" y="2075"/>
                </a:cubicBezTo>
                <a:cubicBezTo>
                  <a:pt x="10757" y="2116"/>
                  <a:pt x="10723" y="2150"/>
                  <a:pt x="10682" y="2150"/>
                </a:cubicBezTo>
                <a:lnTo>
                  <a:pt x="10682" y="2150"/>
                </a:lnTo>
                <a:cubicBezTo>
                  <a:pt x="10640" y="2150"/>
                  <a:pt x="10607" y="2116"/>
                  <a:pt x="10607" y="2075"/>
                </a:cubicBezTo>
                <a:cubicBezTo>
                  <a:pt x="10607" y="2033"/>
                  <a:pt x="10640" y="2000"/>
                  <a:pt x="10682" y="2000"/>
                </a:cubicBezTo>
                <a:close/>
                <a:moveTo>
                  <a:pt x="10982" y="2000"/>
                </a:moveTo>
                <a:lnTo>
                  <a:pt x="10982" y="2000"/>
                </a:lnTo>
                <a:cubicBezTo>
                  <a:pt x="11023" y="2000"/>
                  <a:pt x="11057" y="2033"/>
                  <a:pt x="11057" y="2075"/>
                </a:cubicBezTo>
                <a:cubicBezTo>
                  <a:pt x="11057" y="2116"/>
                  <a:pt x="11023" y="2150"/>
                  <a:pt x="10982" y="2150"/>
                </a:cubicBezTo>
                <a:lnTo>
                  <a:pt x="10982" y="2150"/>
                </a:lnTo>
                <a:cubicBezTo>
                  <a:pt x="10940" y="2150"/>
                  <a:pt x="10907" y="2116"/>
                  <a:pt x="10907" y="2075"/>
                </a:cubicBezTo>
                <a:cubicBezTo>
                  <a:pt x="10907" y="2033"/>
                  <a:pt x="10940" y="2000"/>
                  <a:pt x="10982" y="2000"/>
                </a:cubicBezTo>
                <a:close/>
                <a:moveTo>
                  <a:pt x="11282" y="2000"/>
                </a:moveTo>
                <a:lnTo>
                  <a:pt x="11282" y="2000"/>
                </a:lnTo>
                <a:cubicBezTo>
                  <a:pt x="11324" y="2000"/>
                  <a:pt x="11357" y="2033"/>
                  <a:pt x="11357" y="2075"/>
                </a:cubicBezTo>
                <a:cubicBezTo>
                  <a:pt x="11357" y="2116"/>
                  <a:pt x="11324" y="2150"/>
                  <a:pt x="11282" y="2150"/>
                </a:cubicBezTo>
                <a:lnTo>
                  <a:pt x="11282" y="2150"/>
                </a:lnTo>
                <a:cubicBezTo>
                  <a:pt x="11241" y="2150"/>
                  <a:pt x="11207" y="2116"/>
                  <a:pt x="11207" y="2075"/>
                </a:cubicBezTo>
                <a:cubicBezTo>
                  <a:pt x="11207" y="2033"/>
                  <a:pt x="11241" y="2000"/>
                  <a:pt x="11282" y="2000"/>
                </a:cubicBezTo>
                <a:close/>
                <a:moveTo>
                  <a:pt x="11582" y="2000"/>
                </a:moveTo>
                <a:lnTo>
                  <a:pt x="11582" y="2000"/>
                </a:lnTo>
                <a:cubicBezTo>
                  <a:pt x="11624" y="2000"/>
                  <a:pt x="11657" y="2033"/>
                  <a:pt x="11657" y="2075"/>
                </a:cubicBezTo>
                <a:cubicBezTo>
                  <a:pt x="11657" y="2116"/>
                  <a:pt x="11624" y="2150"/>
                  <a:pt x="11582" y="2150"/>
                </a:cubicBezTo>
                <a:lnTo>
                  <a:pt x="11582" y="2150"/>
                </a:lnTo>
                <a:cubicBezTo>
                  <a:pt x="11541" y="2150"/>
                  <a:pt x="11507" y="2116"/>
                  <a:pt x="11507" y="2075"/>
                </a:cubicBezTo>
                <a:cubicBezTo>
                  <a:pt x="11507" y="2033"/>
                  <a:pt x="11541" y="2000"/>
                  <a:pt x="11582" y="2000"/>
                </a:cubicBezTo>
                <a:close/>
                <a:moveTo>
                  <a:pt x="11882" y="2000"/>
                </a:moveTo>
                <a:lnTo>
                  <a:pt x="11883" y="2000"/>
                </a:lnTo>
                <a:cubicBezTo>
                  <a:pt x="11924" y="2000"/>
                  <a:pt x="11958" y="2033"/>
                  <a:pt x="11958" y="2075"/>
                </a:cubicBezTo>
                <a:cubicBezTo>
                  <a:pt x="11958" y="2116"/>
                  <a:pt x="11924" y="2150"/>
                  <a:pt x="11883" y="2150"/>
                </a:cubicBezTo>
                <a:lnTo>
                  <a:pt x="11882" y="2150"/>
                </a:lnTo>
                <a:cubicBezTo>
                  <a:pt x="11841" y="2150"/>
                  <a:pt x="11807" y="2116"/>
                  <a:pt x="11807" y="2075"/>
                </a:cubicBezTo>
                <a:cubicBezTo>
                  <a:pt x="11807" y="2033"/>
                  <a:pt x="11841" y="2000"/>
                  <a:pt x="11882" y="2000"/>
                </a:cubicBezTo>
                <a:close/>
                <a:moveTo>
                  <a:pt x="12000" y="1968"/>
                </a:moveTo>
                <a:lnTo>
                  <a:pt x="12000" y="1968"/>
                </a:lnTo>
                <a:cubicBezTo>
                  <a:pt x="12000" y="1926"/>
                  <a:pt x="12034" y="1893"/>
                  <a:pt x="12075" y="1893"/>
                </a:cubicBezTo>
                <a:cubicBezTo>
                  <a:pt x="12117" y="1893"/>
                  <a:pt x="12150" y="1926"/>
                  <a:pt x="12150" y="1968"/>
                </a:cubicBezTo>
                <a:lnTo>
                  <a:pt x="12150" y="1968"/>
                </a:lnTo>
                <a:cubicBezTo>
                  <a:pt x="12150" y="2009"/>
                  <a:pt x="12117" y="2043"/>
                  <a:pt x="12075" y="2043"/>
                </a:cubicBezTo>
                <a:cubicBezTo>
                  <a:pt x="12034" y="2043"/>
                  <a:pt x="12000" y="2009"/>
                  <a:pt x="12000" y="1968"/>
                </a:cubicBezTo>
                <a:close/>
                <a:moveTo>
                  <a:pt x="12000" y="1668"/>
                </a:moveTo>
                <a:lnTo>
                  <a:pt x="12000" y="1667"/>
                </a:lnTo>
                <a:cubicBezTo>
                  <a:pt x="12000" y="1626"/>
                  <a:pt x="12034" y="1592"/>
                  <a:pt x="12075" y="1592"/>
                </a:cubicBezTo>
                <a:cubicBezTo>
                  <a:pt x="12117" y="1592"/>
                  <a:pt x="12150" y="1626"/>
                  <a:pt x="12150" y="1667"/>
                </a:cubicBezTo>
                <a:lnTo>
                  <a:pt x="12150" y="1668"/>
                </a:lnTo>
                <a:cubicBezTo>
                  <a:pt x="12150" y="1709"/>
                  <a:pt x="12117" y="1743"/>
                  <a:pt x="12075" y="1743"/>
                </a:cubicBezTo>
                <a:cubicBezTo>
                  <a:pt x="12034" y="1743"/>
                  <a:pt x="12000" y="1709"/>
                  <a:pt x="12000" y="1668"/>
                </a:cubicBezTo>
                <a:close/>
                <a:moveTo>
                  <a:pt x="12000" y="1367"/>
                </a:moveTo>
                <a:lnTo>
                  <a:pt x="12000" y="1367"/>
                </a:lnTo>
                <a:cubicBezTo>
                  <a:pt x="12000" y="1326"/>
                  <a:pt x="12034" y="1292"/>
                  <a:pt x="12075" y="1292"/>
                </a:cubicBezTo>
                <a:cubicBezTo>
                  <a:pt x="12117" y="1292"/>
                  <a:pt x="12150" y="1326"/>
                  <a:pt x="12150" y="1367"/>
                </a:cubicBezTo>
                <a:lnTo>
                  <a:pt x="12150" y="1367"/>
                </a:lnTo>
                <a:cubicBezTo>
                  <a:pt x="12150" y="1409"/>
                  <a:pt x="12117" y="1442"/>
                  <a:pt x="12075" y="1442"/>
                </a:cubicBezTo>
                <a:cubicBezTo>
                  <a:pt x="12034" y="1442"/>
                  <a:pt x="12000" y="1409"/>
                  <a:pt x="12000" y="1367"/>
                </a:cubicBezTo>
                <a:close/>
                <a:moveTo>
                  <a:pt x="12000" y="1067"/>
                </a:moveTo>
                <a:lnTo>
                  <a:pt x="12000" y="1067"/>
                </a:lnTo>
                <a:cubicBezTo>
                  <a:pt x="12000" y="1026"/>
                  <a:pt x="12034" y="992"/>
                  <a:pt x="12075" y="992"/>
                </a:cubicBezTo>
                <a:cubicBezTo>
                  <a:pt x="12117" y="992"/>
                  <a:pt x="12150" y="1026"/>
                  <a:pt x="12150" y="1067"/>
                </a:cubicBezTo>
                <a:lnTo>
                  <a:pt x="12150" y="1067"/>
                </a:lnTo>
                <a:cubicBezTo>
                  <a:pt x="12150" y="1109"/>
                  <a:pt x="12117" y="1142"/>
                  <a:pt x="12075" y="1142"/>
                </a:cubicBezTo>
                <a:cubicBezTo>
                  <a:pt x="12034" y="1142"/>
                  <a:pt x="12000" y="1109"/>
                  <a:pt x="12000" y="1067"/>
                </a:cubicBezTo>
                <a:close/>
                <a:moveTo>
                  <a:pt x="12000" y="767"/>
                </a:moveTo>
                <a:lnTo>
                  <a:pt x="12000" y="767"/>
                </a:lnTo>
                <a:cubicBezTo>
                  <a:pt x="12000" y="726"/>
                  <a:pt x="12034" y="692"/>
                  <a:pt x="12075" y="692"/>
                </a:cubicBezTo>
                <a:cubicBezTo>
                  <a:pt x="12117" y="692"/>
                  <a:pt x="12150" y="726"/>
                  <a:pt x="12150" y="767"/>
                </a:cubicBezTo>
                <a:lnTo>
                  <a:pt x="12150" y="767"/>
                </a:lnTo>
                <a:cubicBezTo>
                  <a:pt x="12150" y="809"/>
                  <a:pt x="12117" y="842"/>
                  <a:pt x="12075" y="842"/>
                </a:cubicBezTo>
                <a:cubicBezTo>
                  <a:pt x="12034" y="842"/>
                  <a:pt x="12000" y="809"/>
                  <a:pt x="12000" y="767"/>
                </a:cubicBezTo>
                <a:close/>
                <a:moveTo>
                  <a:pt x="12000" y="467"/>
                </a:moveTo>
                <a:lnTo>
                  <a:pt x="12000" y="467"/>
                </a:lnTo>
                <a:cubicBezTo>
                  <a:pt x="12000" y="425"/>
                  <a:pt x="12034" y="392"/>
                  <a:pt x="12075" y="392"/>
                </a:cubicBezTo>
                <a:cubicBezTo>
                  <a:pt x="12117" y="392"/>
                  <a:pt x="12150" y="425"/>
                  <a:pt x="12150" y="467"/>
                </a:cubicBezTo>
                <a:lnTo>
                  <a:pt x="12150" y="467"/>
                </a:lnTo>
                <a:cubicBezTo>
                  <a:pt x="12150" y="508"/>
                  <a:pt x="12117" y="542"/>
                  <a:pt x="12075" y="542"/>
                </a:cubicBezTo>
                <a:cubicBezTo>
                  <a:pt x="12034" y="542"/>
                  <a:pt x="12000" y="508"/>
                  <a:pt x="12000" y="467"/>
                </a:cubicBezTo>
                <a:close/>
                <a:moveTo>
                  <a:pt x="12000" y="167"/>
                </a:moveTo>
                <a:lnTo>
                  <a:pt x="12000" y="167"/>
                </a:lnTo>
                <a:cubicBezTo>
                  <a:pt x="12000" y="125"/>
                  <a:pt x="12034" y="92"/>
                  <a:pt x="12075" y="92"/>
                </a:cubicBezTo>
                <a:cubicBezTo>
                  <a:pt x="12117" y="92"/>
                  <a:pt x="12150" y="125"/>
                  <a:pt x="12150" y="167"/>
                </a:cubicBezTo>
                <a:lnTo>
                  <a:pt x="12150" y="167"/>
                </a:lnTo>
                <a:cubicBezTo>
                  <a:pt x="12150" y="208"/>
                  <a:pt x="12117" y="242"/>
                  <a:pt x="12075" y="242"/>
                </a:cubicBezTo>
                <a:cubicBezTo>
                  <a:pt x="12034" y="242"/>
                  <a:pt x="12000" y="208"/>
                  <a:pt x="12000" y="167"/>
                </a:cubicBezTo>
                <a:close/>
              </a:path>
            </a:pathLst>
          </a:custGeom>
          <a:solidFill>
            <a:srgbClr val="000000"/>
          </a:solidFill>
          <a:ln w="3175" cap="flat">
            <a:solidFill>
              <a:srgbClr val="000000"/>
            </a:solidFill>
            <a:prstDash val="solid"/>
            <a:bevel/>
            <a:headEnd/>
            <a:tailEnd/>
          </a:ln>
        </p:spPr>
        <p:txBody>
          <a:bodyPr/>
          <a:lstStyle/>
          <a:p>
            <a:endParaRPr lang="en-US"/>
          </a:p>
        </p:txBody>
      </p:sp>
      <p:sp>
        <p:nvSpPr>
          <p:cNvPr id="207940" name="Line 68"/>
          <p:cNvSpPr>
            <a:spLocks noChangeShapeType="1"/>
          </p:cNvSpPr>
          <p:nvPr/>
        </p:nvSpPr>
        <p:spPr bwMode="auto">
          <a:xfrm>
            <a:off x="6918325" y="2540000"/>
            <a:ext cx="1588" cy="655638"/>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941" name="Line 69"/>
          <p:cNvSpPr>
            <a:spLocks noChangeShapeType="1"/>
          </p:cNvSpPr>
          <p:nvPr/>
        </p:nvSpPr>
        <p:spPr bwMode="auto">
          <a:xfrm>
            <a:off x="7659688" y="2825750"/>
            <a:ext cx="1587" cy="233363"/>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942" name="Freeform 70"/>
          <p:cNvSpPr>
            <a:spLocks/>
          </p:cNvSpPr>
          <p:nvPr/>
        </p:nvSpPr>
        <p:spPr bwMode="auto">
          <a:xfrm>
            <a:off x="7659688" y="3036888"/>
            <a:ext cx="989012" cy="158750"/>
          </a:xfrm>
          <a:custGeom>
            <a:avLst/>
            <a:gdLst>
              <a:gd name="T0" fmla="*/ 0 w 623"/>
              <a:gd name="T1" fmla="*/ 100 h 100"/>
              <a:gd name="T2" fmla="*/ 0 w 623"/>
              <a:gd name="T3" fmla="*/ 0 h 100"/>
              <a:gd name="T4" fmla="*/ 623 w 623"/>
              <a:gd name="T5" fmla="*/ 0 h 100"/>
              <a:gd name="T6" fmla="*/ 623 w 623"/>
              <a:gd name="T7" fmla="*/ 100 h 100"/>
            </a:gdLst>
            <a:ahLst/>
            <a:cxnLst>
              <a:cxn ang="0">
                <a:pos x="T0" y="T1"/>
              </a:cxn>
              <a:cxn ang="0">
                <a:pos x="T2" y="T3"/>
              </a:cxn>
              <a:cxn ang="0">
                <a:pos x="T4" y="T5"/>
              </a:cxn>
              <a:cxn ang="0">
                <a:pos x="T6" y="T7"/>
              </a:cxn>
            </a:cxnLst>
            <a:rect l="0" t="0" r="r" b="b"/>
            <a:pathLst>
              <a:path w="623" h="100">
                <a:moveTo>
                  <a:pt x="0" y="100"/>
                </a:moveTo>
                <a:lnTo>
                  <a:pt x="0" y="0"/>
                </a:lnTo>
                <a:lnTo>
                  <a:pt x="623" y="0"/>
                </a:lnTo>
                <a:lnTo>
                  <a:pt x="623" y="100"/>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943" name="Line 71"/>
          <p:cNvSpPr>
            <a:spLocks noChangeShapeType="1"/>
          </p:cNvSpPr>
          <p:nvPr/>
        </p:nvSpPr>
        <p:spPr bwMode="auto">
          <a:xfrm>
            <a:off x="4692650" y="2540000"/>
            <a:ext cx="1588" cy="1309688"/>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944" name="Line 72"/>
          <p:cNvSpPr>
            <a:spLocks noChangeShapeType="1"/>
          </p:cNvSpPr>
          <p:nvPr/>
        </p:nvSpPr>
        <p:spPr bwMode="auto">
          <a:xfrm>
            <a:off x="7288213" y="3384550"/>
            <a:ext cx="1587" cy="390525"/>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945" name="Line 73"/>
          <p:cNvSpPr>
            <a:spLocks noChangeShapeType="1"/>
          </p:cNvSpPr>
          <p:nvPr/>
        </p:nvSpPr>
        <p:spPr bwMode="auto">
          <a:xfrm>
            <a:off x="8648700" y="3375025"/>
            <a:ext cx="1588" cy="360363"/>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946" name="Freeform 74"/>
          <p:cNvSpPr>
            <a:spLocks/>
          </p:cNvSpPr>
          <p:nvPr/>
        </p:nvSpPr>
        <p:spPr bwMode="auto">
          <a:xfrm>
            <a:off x="7783513" y="3722688"/>
            <a:ext cx="987425" cy="579437"/>
          </a:xfrm>
          <a:custGeom>
            <a:avLst/>
            <a:gdLst>
              <a:gd name="T0" fmla="*/ 0 w 622"/>
              <a:gd name="T1" fmla="*/ 365 h 365"/>
              <a:gd name="T2" fmla="*/ 0 w 622"/>
              <a:gd name="T3" fmla="*/ 0 h 365"/>
              <a:gd name="T4" fmla="*/ 622 w 622"/>
              <a:gd name="T5" fmla="*/ 0 h 365"/>
              <a:gd name="T6" fmla="*/ 622 w 622"/>
              <a:gd name="T7" fmla="*/ 365 h 365"/>
            </a:gdLst>
            <a:ahLst/>
            <a:cxnLst>
              <a:cxn ang="0">
                <a:pos x="T0" y="T1"/>
              </a:cxn>
              <a:cxn ang="0">
                <a:pos x="T2" y="T3"/>
              </a:cxn>
              <a:cxn ang="0">
                <a:pos x="T4" y="T5"/>
              </a:cxn>
              <a:cxn ang="0">
                <a:pos x="T6" y="T7"/>
              </a:cxn>
            </a:cxnLst>
            <a:rect l="0" t="0" r="r" b="b"/>
            <a:pathLst>
              <a:path w="622" h="365">
                <a:moveTo>
                  <a:pt x="0" y="365"/>
                </a:moveTo>
                <a:lnTo>
                  <a:pt x="0" y="0"/>
                </a:lnTo>
                <a:lnTo>
                  <a:pt x="622" y="0"/>
                </a:lnTo>
                <a:lnTo>
                  <a:pt x="622" y="365"/>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947" name="Rectangle 75"/>
          <p:cNvSpPr>
            <a:spLocks noChangeArrowheads="1"/>
          </p:cNvSpPr>
          <p:nvPr/>
        </p:nvSpPr>
        <p:spPr bwMode="auto">
          <a:xfrm>
            <a:off x="5262563" y="3870325"/>
            <a:ext cx="5667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Agrippina</a:t>
            </a:r>
            <a:endParaRPr lang="en-US"/>
          </a:p>
        </p:txBody>
      </p:sp>
      <p:sp>
        <p:nvSpPr>
          <p:cNvPr id="207948" name="Rectangle 76"/>
          <p:cNvSpPr>
            <a:spLocks noChangeArrowheads="1"/>
          </p:cNvSpPr>
          <p:nvPr/>
        </p:nvSpPr>
        <p:spPr bwMode="auto">
          <a:xfrm>
            <a:off x="5976938" y="3870325"/>
            <a:ext cx="936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II</a:t>
            </a:r>
            <a:endParaRPr lang="en-US"/>
          </a:p>
        </p:txBody>
      </p:sp>
      <p:sp>
        <p:nvSpPr>
          <p:cNvPr id="207949" name="Rectangle 77"/>
          <p:cNvSpPr>
            <a:spLocks noChangeArrowheads="1"/>
          </p:cNvSpPr>
          <p:nvPr/>
        </p:nvSpPr>
        <p:spPr bwMode="auto">
          <a:xfrm>
            <a:off x="6683375" y="5294313"/>
            <a:ext cx="4730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Poppaea</a:t>
            </a:r>
            <a:endParaRPr lang="en-US"/>
          </a:p>
        </p:txBody>
      </p:sp>
      <p:sp>
        <p:nvSpPr>
          <p:cNvPr id="207950" name="Rectangle 78"/>
          <p:cNvSpPr>
            <a:spLocks noChangeArrowheads="1"/>
          </p:cNvSpPr>
          <p:nvPr/>
        </p:nvSpPr>
        <p:spPr bwMode="auto">
          <a:xfrm>
            <a:off x="7364413" y="5802313"/>
            <a:ext cx="3952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Statilia</a:t>
            </a:r>
            <a:endParaRPr lang="en-US"/>
          </a:p>
        </p:txBody>
      </p:sp>
      <p:sp>
        <p:nvSpPr>
          <p:cNvPr id="207951" name="Rectangle 79"/>
          <p:cNvSpPr>
            <a:spLocks noChangeArrowheads="1"/>
          </p:cNvSpPr>
          <p:nvPr/>
        </p:nvSpPr>
        <p:spPr bwMode="auto">
          <a:xfrm>
            <a:off x="7364413" y="5970588"/>
            <a:ext cx="5667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Messalina</a:t>
            </a:r>
            <a:endParaRPr lang="en-US"/>
          </a:p>
        </p:txBody>
      </p:sp>
      <p:sp>
        <p:nvSpPr>
          <p:cNvPr id="207952" name="Rectangle 80"/>
          <p:cNvSpPr>
            <a:spLocks noChangeArrowheads="1"/>
          </p:cNvSpPr>
          <p:nvPr/>
        </p:nvSpPr>
        <p:spPr bwMode="auto">
          <a:xfrm>
            <a:off x="6375400" y="5684838"/>
            <a:ext cx="4349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Claudia</a:t>
            </a:r>
            <a:endParaRPr lang="en-US"/>
          </a:p>
        </p:txBody>
      </p:sp>
      <p:sp>
        <p:nvSpPr>
          <p:cNvPr id="207953" name="Rectangle 81"/>
          <p:cNvSpPr>
            <a:spLocks noChangeArrowheads="1"/>
          </p:cNvSpPr>
          <p:nvPr/>
        </p:nvSpPr>
        <p:spPr bwMode="auto">
          <a:xfrm>
            <a:off x="8413750" y="4268788"/>
            <a:ext cx="527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(Octavia)</a:t>
            </a:r>
            <a:endParaRPr lang="en-US"/>
          </a:p>
        </p:txBody>
      </p:sp>
      <p:sp>
        <p:nvSpPr>
          <p:cNvPr id="207954" name="Rectangle 82"/>
          <p:cNvSpPr>
            <a:spLocks noChangeArrowheads="1"/>
          </p:cNvSpPr>
          <p:nvPr/>
        </p:nvSpPr>
        <p:spPr bwMode="auto">
          <a:xfrm>
            <a:off x="7502525" y="4268788"/>
            <a:ext cx="6445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Britannicus</a:t>
            </a:r>
            <a:endParaRPr lang="en-US"/>
          </a:p>
        </p:txBody>
      </p:sp>
      <p:sp>
        <p:nvSpPr>
          <p:cNvPr id="207955" name="Freeform 83"/>
          <p:cNvSpPr>
            <a:spLocks/>
          </p:cNvSpPr>
          <p:nvPr/>
        </p:nvSpPr>
        <p:spPr bwMode="auto">
          <a:xfrm>
            <a:off x="5619750" y="3722688"/>
            <a:ext cx="1668463" cy="158750"/>
          </a:xfrm>
          <a:custGeom>
            <a:avLst/>
            <a:gdLst>
              <a:gd name="T0" fmla="*/ 0 w 1051"/>
              <a:gd name="T1" fmla="*/ 100 h 100"/>
              <a:gd name="T2" fmla="*/ 0 w 1051"/>
              <a:gd name="T3" fmla="*/ 0 h 100"/>
              <a:gd name="T4" fmla="*/ 1051 w 1051"/>
              <a:gd name="T5" fmla="*/ 0 h 100"/>
              <a:gd name="T6" fmla="*/ 1051 w 1051"/>
              <a:gd name="T7" fmla="*/ 100 h 100"/>
            </a:gdLst>
            <a:ahLst/>
            <a:cxnLst>
              <a:cxn ang="0">
                <a:pos x="T0" y="T1"/>
              </a:cxn>
              <a:cxn ang="0">
                <a:pos x="T2" y="T3"/>
              </a:cxn>
              <a:cxn ang="0">
                <a:pos x="T4" y="T5"/>
              </a:cxn>
              <a:cxn ang="0">
                <a:pos x="T6" y="T7"/>
              </a:cxn>
            </a:cxnLst>
            <a:rect l="0" t="0" r="r" b="b"/>
            <a:pathLst>
              <a:path w="1051" h="100">
                <a:moveTo>
                  <a:pt x="0" y="100"/>
                </a:moveTo>
                <a:lnTo>
                  <a:pt x="0" y="0"/>
                </a:lnTo>
                <a:lnTo>
                  <a:pt x="1051" y="0"/>
                </a:lnTo>
                <a:lnTo>
                  <a:pt x="1051" y="100"/>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956" name="Rectangle 84"/>
          <p:cNvSpPr>
            <a:spLocks noChangeArrowheads="1"/>
          </p:cNvSpPr>
          <p:nvPr/>
        </p:nvSpPr>
        <p:spPr bwMode="auto">
          <a:xfrm>
            <a:off x="4433888" y="3878263"/>
            <a:ext cx="4191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Gnaeus</a:t>
            </a:r>
            <a:endParaRPr lang="en-US"/>
          </a:p>
        </p:txBody>
      </p:sp>
      <p:sp>
        <p:nvSpPr>
          <p:cNvPr id="207957" name="Rectangle 85"/>
          <p:cNvSpPr>
            <a:spLocks noChangeArrowheads="1"/>
          </p:cNvSpPr>
          <p:nvPr/>
        </p:nvSpPr>
        <p:spPr bwMode="auto">
          <a:xfrm>
            <a:off x="4313238" y="4046538"/>
            <a:ext cx="5207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Domitius</a:t>
            </a:r>
            <a:endParaRPr lang="en-US"/>
          </a:p>
        </p:txBody>
      </p:sp>
      <p:sp>
        <p:nvSpPr>
          <p:cNvPr id="207958" name="Rectangle 86"/>
          <p:cNvSpPr>
            <a:spLocks noChangeArrowheads="1"/>
          </p:cNvSpPr>
          <p:nvPr/>
        </p:nvSpPr>
        <p:spPr bwMode="auto">
          <a:xfrm>
            <a:off x="4048125" y="4216400"/>
            <a:ext cx="7445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Ahenobarbus</a:t>
            </a:r>
            <a:endParaRPr lang="en-US"/>
          </a:p>
        </p:txBody>
      </p:sp>
      <p:sp>
        <p:nvSpPr>
          <p:cNvPr id="207959" name="Line 87"/>
          <p:cNvSpPr>
            <a:spLocks noChangeShapeType="1"/>
          </p:cNvSpPr>
          <p:nvPr/>
        </p:nvSpPr>
        <p:spPr bwMode="auto">
          <a:xfrm>
            <a:off x="5126038" y="4008438"/>
            <a:ext cx="1587" cy="919162"/>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960" name="Rectangle 88"/>
          <p:cNvSpPr>
            <a:spLocks noChangeArrowheads="1"/>
          </p:cNvSpPr>
          <p:nvPr/>
        </p:nvSpPr>
        <p:spPr bwMode="auto">
          <a:xfrm>
            <a:off x="4827588" y="5051425"/>
            <a:ext cx="460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t>
            </a:r>
            <a:endParaRPr lang="en-US"/>
          </a:p>
        </p:txBody>
      </p:sp>
      <p:sp>
        <p:nvSpPr>
          <p:cNvPr id="207961" name="Rectangle 89"/>
          <p:cNvSpPr>
            <a:spLocks noChangeArrowheads="1"/>
          </p:cNvSpPr>
          <p:nvPr/>
        </p:nvSpPr>
        <p:spPr bwMode="auto">
          <a:xfrm>
            <a:off x="4884738" y="5051425"/>
            <a:ext cx="3810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Lucius</a:t>
            </a:r>
            <a:endParaRPr lang="en-US"/>
          </a:p>
        </p:txBody>
      </p:sp>
      <p:sp>
        <p:nvSpPr>
          <p:cNvPr id="207962" name="Rectangle 90"/>
          <p:cNvSpPr>
            <a:spLocks noChangeArrowheads="1"/>
          </p:cNvSpPr>
          <p:nvPr/>
        </p:nvSpPr>
        <p:spPr bwMode="auto">
          <a:xfrm>
            <a:off x="4592638" y="5222875"/>
            <a:ext cx="5905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Dominitus</a:t>
            </a:r>
            <a:endParaRPr lang="en-US"/>
          </a:p>
        </p:txBody>
      </p:sp>
      <p:sp>
        <p:nvSpPr>
          <p:cNvPr id="207963" name="Rectangle 91"/>
          <p:cNvSpPr>
            <a:spLocks noChangeArrowheads="1"/>
          </p:cNvSpPr>
          <p:nvPr/>
        </p:nvSpPr>
        <p:spPr bwMode="auto">
          <a:xfrm>
            <a:off x="4397375" y="5391150"/>
            <a:ext cx="7445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Ahenobarbus</a:t>
            </a:r>
            <a:endParaRPr lang="en-US"/>
          </a:p>
        </p:txBody>
      </p:sp>
      <p:sp>
        <p:nvSpPr>
          <p:cNvPr id="207964" name="Rectangle 92"/>
          <p:cNvSpPr>
            <a:spLocks noChangeArrowheads="1"/>
          </p:cNvSpPr>
          <p:nvPr/>
        </p:nvSpPr>
        <p:spPr bwMode="auto">
          <a:xfrm>
            <a:off x="5280025" y="5391150"/>
            <a:ext cx="460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t>
            </a:r>
            <a:endParaRPr lang="en-US"/>
          </a:p>
        </p:txBody>
      </p:sp>
      <p:sp>
        <p:nvSpPr>
          <p:cNvPr id="207965" name="Rectangle 93"/>
          <p:cNvSpPr>
            <a:spLocks noChangeArrowheads="1"/>
          </p:cNvSpPr>
          <p:nvPr/>
        </p:nvSpPr>
        <p:spPr bwMode="auto">
          <a:xfrm>
            <a:off x="5694363" y="4913313"/>
            <a:ext cx="4349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Octavia</a:t>
            </a:r>
            <a:endParaRPr lang="en-US"/>
          </a:p>
        </p:txBody>
      </p:sp>
      <p:sp>
        <p:nvSpPr>
          <p:cNvPr id="207966" name="Line 94"/>
          <p:cNvSpPr>
            <a:spLocks noChangeShapeType="1"/>
          </p:cNvSpPr>
          <p:nvPr/>
        </p:nvSpPr>
        <p:spPr bwMode="auto">
          <a:xfrm>
            <a:off x="6608763" y="5462588"/>
            <a:ext cx="1587" cy="233362"/>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967" name="Rectangle 95"/>
          <p:cNvSpPr>
            <a:spLocks noChangeArrowheads="1"/>
          </p:cNvSpPr>
          <p:nvPr/>
        </p:nvSpPr>
        <p:spPr bwMode="auto">
          <a:xfrm>
            <a:off x="4025900" y="6238875"/>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7968" name="Rectangle 96"/>
          <p:cNvSpPr>
            <a:spLocks noChangeArrowheads="1"/>
          </p:cNvSpPr>
          <p:nvPr/>
        </p:nvSpPr>
        <p:spPr bwMode="auto">
          <a:xfrm>
            <a:off x="4179888" y="6235700"/>
            <a:ext cx="857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000000"/>
                </a:solidFill>
                <a:latin typeface="Storybook" charset="0"/>
              </a:rPr>
              <a:t>: </a:t>
            </a:r>
            <a:endParaRPr lang="en-US"/>
          </a:p>
        </p:txBody>
      </p:sp>
      <p:sp>
        <p:nvSpPr>
          <p:cNvPr id="207969" name="Rectangle 97"/>
          <p:cNvSpPr>
            <a:spLocks noChangeArrowheads="1"/>
          </p:cNvSpPr>
          <p:nvPr/>
        </p:nvSpPr>
        <p:spPr bwMode="auto">
          <a:xfrm>
            <a:off x="4281488" y="6237288"/>
            <a:ext cx="7921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000000"/>
                </a:solidFill>
                <a:latin typeface="Times New Roman" charset="0"/>
              </a:rPr>
              <a:t>perkahwinan</a:t>
            </a:r>
            <a:endParaRPr lang="en-US"/>
          </a:p>
        </p:txBody>
      </p:sp>
      <p:sp>
        <p:nvSpPr>
          <p:cNvPr id="207970" name="Rectangle 98"/>
          <p:cNvSpPr>
            <a:spLocks noChangeArrowheads="1"/>
          </p:cNvSpPr>
          <p:nvPr/>
        </p:nvSpPr>
        <p:spPr bwMode="auto">
          <a:xfrm>
            <a:off x="4014788" y="6399213"/>
            <a:ext cx="22288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00"/>
                </a:solidFill>
                <a:latin typeface="Times New Roman" charset="0"/>
              </a:rPr>
              <a:t>Nama Maharaja2 tertulis</a:t>
            </a:r>
            <a:r>
              <a:rPr lang="en-US" sz="1300" b="1" i="1">
                <a:solidFill>
                  <a:srgbClr val="000000"/>
                </a:solidFill>
                <a:latin typeface="Times New Roman" charset="0"/>
              </a:rPr>
              <a:t> italik.</a:t>
            </a:r>
            <a:endParaRPr lang="en-US"/>
          </a:p>
        </p:txBody>
      </p:sp>
      <p:sp>
        <p:nvSpPr>
          <p:cNvPr id="207971" name="Rectangle 99"/>
          <p:cNvSpPr>
            <a:spLocks noChangeArrowheads="1"/>
          </p:cNvSpPr>
          <p:nvPr/>
        </p:nvSpPr>
        <p:spPr bwMode="auto">
          <a:xfrm>
            <a:off x="8339138" y="1792288"/>
            <a:ext cx="211137" cy="177800"/>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972" name="Rectangle 100"/>
          <p:cNvSpPr>
            <a:spLocks noChangeArrowheads="1"/>
          </p:cNvSpPr>
          <p:nvPr/>
        </p:nvSpPr>
        <p:spPr bwMode="auto">
          <a:xfrm>
            <a:off x="8420100" y="1833563"/>
            <a:ext cx="444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imes New Roman" charset="0"/>
              </a:rPr>
              <a:t>2</a:t>
            </a:r>
            <a:endParaRPr lang="en-US"/>
          </a:p>
        </p:txBody>
      </p:sp>
      <p:sp>
        <p:nvSpPr>
          <p:cNvPr id="207973" name="Rectangle 101"/>
          <p:cNvSpPr>
            <a:spLocks noChangeArrowheads="1"/>
          </p:cNvSpPr>
          <p:nvPr/>
        </p:nvSpPr>
        <p:spPr bwMode="auto">
          <a:xfrm>
            <a:off x="7618413" y="1476375"/>
            <a:ext cx="211137" cy="177800"/>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974" name="Rectangle 102"/>
          <p:cNvSpPr>
            <a:spLocks noChangeArrowheads="1"/>
          </p:cNvSpPr>
          <p:nvPr/>
        </p:nvSpPr>
        <p:spPr bwMode="auto">
          <a:xfrm>
            <a:off x="7699375" y="1516063"/>
            <a:ext cx="444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imes New Roman" charset="0"/>
              </a:rPr>
              <a:t>1</a:t>
            </a:r>
            <a:endParaRPr lang="en-US"/>
          </a:p>
        </p:txBody>
      </p:sp>
      <p:sp>
        <p:nvSpPr>
          <p:cNvPr id="207975" name="Rectangle 103"/>
          <p:cNvSpPr>
            <a:spLocks noChangeArrowheads="1"/>
          </p:cNvSpPr>
          <p:nvPr/>
        </p:nvSpPr>
        <p:spPr bwMode="auto">
          <a:xfrm>
            <a:off x="7491413" y="6151563"/>
            <a:ext cx="211137" cy="177800"/>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976" name="Rectangle 104"/>
          <p:cNvSpPr>
            <a:spLocks noChangeArrowheads="1"/>
          </p:cNvSpPr>
          <p:nvPr/>
        </p:nvSpPr>
        <p:spPr bwMode="auto">
          <a:xfrm>
            <a:off x="7570788" y="6192838"/>
            <a:ext cx="444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imes New Roman" charset="0"/>
              </a:rPr>
              <a:t>3</a:t>
            </a:r>
            <a:endParaRPr lang="en-US"/>
          </a:p>
        </p:txBody>
      </p:sp>
      <p:sp>
        <p:nvSpPr>
          <p:cNvPr id="207977" name="Rectangle 105"/>
          <p:cNvSpPr>
            <a:spLocks noChangeArrowheads="1"/>
          </p:cNvSpPr>
          <p:nvPr/>
        </p:nvSpPr>
        <p:spPr bwMode="auto">
          <a:xfrm>
            <a:off x="6856413" y="5148263"/>
            <a:ext cx="211137" cy="179387"/>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978" name="Rectangle 106"/>
          <p:cNvSpPr>
            <a:spLocks noChangeArrowheads="1"/>
          </p:cNvSpPr>
          <p:nvPr/>
        </p:nvSpPr>
        <p:spPr bwMode="auto">
          <a:xfrm>
            <a:off x="6935788" y="5189538"/>
            <a:ext cx="444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imes New Roman" charset="0"/>
              </a:rPr>
              <a:t>2</a:t>
            </a:r>
            <a:endParaRPr lang="en-US"/>
          </a:p>
        </p:txBody>
      </p:sp>
      <p:sp>
        <p:nvSpPr>
          <p:cNvPr id="207979" name="Rectangle 107"/>
          <p:cNvSpPr>
            <a:spLocks noChangeArrowheads="1"/>
          </p:cNvSpPr>
          <p:nvPr/>
        </p:nvSpPr>
        <p:spPr bwMode="auto">
          <a:xfrm>
            <a:off x="5805488" y="5062538"/>
            <a:ext cx="211137" cy="179387"/>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980" name="Rectangle 108"/>
          <p:cNvSpPr>
            <a:spLocks noChangeArrowheads="1"/>
          </p:cNvSpPr>
          <p:nvPr/>
        </p:nvSpPr>
        <p:spPr bwMode="auto">
          <a:xfrm>
            <a:off x="5884863" y="5103813"/>
            <a:ext cx="444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imes New Roman" charset="0"/>
              </a:rPr>
              <a:t>1</a:t>
            </a:r>
            <a:endParaRPr lang="en-US"/>
          </a:p>
        </p:txBody>
      </p:sp>
      <p:sp>
        <p:nvSpPr>
          <p:cNvPr id="207981" name="Freeform 109"/>
          <p:cNvSpPr>
            <a:spLocks noEditPoints="1"/>
          </p:cNvSpPr>
          <p:nvPr/>
        </p:nvSpPr>
        <p:spPr bwMode="auto">
          <a:xfrm>
            <a:off x="5372100" y="5056188"/>
            <a:ext cx="1112838" cy="330200"/>
          </a:xfrm>
          <a:custGeom>
            <a:avLst/>
            <a:gdLst>
              <a:gd name="T0" fmla="*/ 39 w 701"/>
              <a:gd name="T1" fmla="*/ 0 h 208"/>
              <a:gd name="T2" fmla="*/ 0 w 701"/>
              <a:gd name="T3" fmla="*/ 9 h 208"/>
              <a:gd name="T4" fmla="*/ 68 w 701"/>
              <a:gd name="T5" fmla="*/ 0 h 208"/>
              <a:gd name="T6" fmla="*/ 78 w 701"/>
              <a:gd name="T7" fmla="*/ 9 h 208"/>
              <a:gd name="T8" fmla="*/ 68 w 701"/>
              <a:gd name="T9" fmla="*/ 0 h 208"/>
              <a:gd name="T10" fmla="*/ 93 w 701"/>
              <a:gd name="T11" fmla="*/ 54 h 208"/>
              <a:gd name="T12" fmla="*/ 83 w 701"/>
              <a:gd name="T13" fmla="*/ 21 h 208"/>
              <a:gd name="T14" fmla="*/ 93 w 701"/>
              <a:gd name="T15" fmla="*/ 79 h 208"/>
              <a:gd name="T16" fmla="*/ 83 w 701"/>
              <a:gd name="T17" fmla="*/ 87 h 208"/>
              <a:gd name="T18" fmla="*/ 93 w 701"/>
              <a:gd name="T19" fmla="*/ 79 h 208"/>
              <a:gd name="T20" fmla="*/ 93 w 701"/>
              <a:gd name="T21" fmla="*/ 146 h 208"/>
              <a:gd name="T22" fmla="*/ 83 w 701"/>
              <a:gd name="T23" fmla="*/ 112 h 208"/>
              <a:gd name="T24" fmla="*/ 93 w 701"/>
              <a:gd name="T25" fmla="*/ 171 h 208"/>
              <a:gd name="T26" fmla="*/ 83 w 701"/>
              <a:gd name="T27" fmla="*/ 179 h 208"/>
              <a:gd name="T28" fmla="*/ 93 w 701"/>
              <a:gd name="T29" fmla="*/ 171 h 208"/>
              <a:gd name="T30" fmla="*/ 127 w 701"/>
              <a:gd name="T31" fmla="*/ 200 h 208"/>
              <a:gd name="T32" fmla="*/ 88 w 701"/>
              <a:gd name="T33" fmla="*/ 208 h 208"/>
              <a:gd name="T34" fmla="*/ 156 w 701"/>
              <a:gd name="T35" fmla="*/ 200 h 208"/>
              <a:gd name="T36" fmla="*/ 166 w 701"/>
              <a:gd name="T37" fmla="*/ 208 h 208"/>
              <a:gd name="T38" fmla="*/ 156 w 701"/>
              <a:gd name="T39" fmla="*/ 200 h 208"/>
              <a:gd name="T40" fmla="*/ 234 w 701"/>
              <a:gd name="T41" fmla="*/ 200 h 208"/>
              <a:gd name="T42" fmla="*/ 195 w 701"/>
              <a:gd name="T43" fmla="*/ 208 h 208"/>
              <a:gd name="T44" fmla="*/ 263 w 701"/>
              <a:gd name="T45" fmla="*/ 200 h 208"/>
              <a:gd name="T46" fmla="*/ 273 w 701"/>
              <a:gd name="T47" fmla="*/ 208 h 208"/>
              <a:gd name="T48" fmla="*/ 263 w 701"/>
              <a:gd name="T49" fmla="*/ 200 h 208"/>
              <a:gd name="T50" fmla="*/ 341 w 701"/>
              <a:gd name="T51" fmla="*/ 200 h 208"/>
              <a:gd name="T52" fmla="*/ 302 w 701"/>
              <a:gd name="T53" fmla="*/ 208 h 208"/>
              <a:gd name="T54" fmla="*/ 370 w 701"/>
              <a:gd name="T55" fmla="*/ 200 h 208"/>
              <a:gd name="T56" fmla="*/ 380 w 701"/>
              <a:gd name="T57" fmla="*/ 208 h 208"/>
              <a:gd name="T58" fmla="*/ 370 w 701"/>
              <a:gd name="T59" fmla="*/ 200 h 208"/>
              <a:gd name="T60" fmla="*/ 448 w 701"/>
              <a:gd name="T61" fmla="*/ 200 h 208"/>
              <a:gd name="T62" fmla="*/ 409 w 701"/>
              <a:gd name="T63" fmla="*/ 208 h 208"/>
              <a:gd name="T64" fmla="*/ 477 w 701"/>
              <a:gd name="T65" fmla="*/ 200 h 208"/>
              <a:gd name="T66" fmla="*/ 487 w 701"/>
              <a:gd name="T67" fmla="*/ 208 h 208"/>
              <a:gd name="T68" fmla="*/ 477 w 701"/>
              <a:gd name="T69" fmla="*/ 200 h 208"/>
              <a:gd name="T70" fmla="*/ 555 w 701"/>
              <a:gd name="T71" fmla="*/ 200 h 208"/>
              <a:gd name="T72" fmla="*/ 516 w 701"/>
              <a:gd name="T73" fmla="*/ 208 h 208"/>
              <a:gd name="T74" fmla="*/ 584 w 701"/>
              <a:gd name="T75" fmla="*/ 200 h 208"/>
              <a:gd name="T76" fmla="*/ 594 w 701"/>
              <a:gd name="T77" fmla="*/ 208 h 208"/>
              <a:gd name="T78" fmla="*/ 584 w 701"/>
              <a:gd name="T79" fmla="*/ 200 h 208"/>
              <a:gd name="T80" fmla="*/ 662 w 701"/>
              <a:gd name="T81" fmla="*/ 200 h 208"/>
              <a:gd name="T82" fmla="*/ 623 w 701"/>
              <a:gd name="T83" fmla="*/ 208 h 208"/>
              <a:gd name="T84" fmla="*/ 691 w 701"/>
              <a:gd name="T85" fmla="*/ 200 h 208"/>
              <a:gd name="T86" fmla="*/ 701 w 701"/>
              <a:gd name="T87" fmla="*/ 208 h 208"/>
              <a:gd name="T88" fmla="*/ 691 w 701"/>
              <a:gd name="T89" fmla="*/ 20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1" h="208">
                <a:moveTo>
                  <a:pt x="0" y="0"/>
                </a:moveTo>
                <a:lnTo>
                  <a:pt x="39" y="0"/>
                </a:lnTo>
                <a:lnTo>
                  <a:pt x="39" y="9"/>
                </a:lnTo>
                <a:lnTo>
                  <a:pt x="0" y="9"/>
                </a:lnTo>
                <a:lnTo>
                  <a:pt x="0" y="0"/>
                </a:lnTo>
                <a:close/>
                <a:moveTo>
                  <a:pt x="68" y="0"/>
                </a:moveTo>
                <a:lnTo>
                  <a:pt x="78" y="0"/>
                </a:lnTo>
                <a:lnTo>
                  <a:pt x="78" y="9"/>
                </a:lnTo>
                <a:lnTo>
                  <a:pt x="68" y="9"/>
                </a:lnTo>
                <a:lnTo>
                  <a:pt x="68" y="0"/>
                </a:lnTo>
                <a:close/>
                <a:moveTo>
                  <a:pt x="93" y="21"/>
                </a:moveTo>
                <a:lnTo>
                  <a:pt x="93" y="54"/>
                </a:lnTo>
                <a:lnTo>
                  <a:pt x="83" y="54"/>
                </a:lnTo>
                <a:lnTo>
                  <a:pt x="83" y="21"/>
                </a:lnTo>
                <a:lnTo>
                  <a:pt x="93" y="21"/>
                </a:lnTo>
                <a:close/>
                <a:moveTo>
                  <a:pt x="93" y="79"/>
                </a:moveTo>
                <a:lnTo>
                  <a:pt x="93" y="87"/>
                </a:lnTo>
                <a:lnTo>
                  <a:pt x="83" y="87"/>
                </a:lnTo>
                <a:lnTo>
                  <a:pt x="83" y="79"/>
                </a:lnTo>
                <a:lnTo>
                  <a:pt x="93" y="79"/>
                </a:lnTo>
                <a:close/>
                <a:moveTo>
                  <a:pt x="93" y="112"/>
                </a:moveTo>
                <a:lnTo>
                  <a:pt x="93" y="146"/>
                </a:lnTo>
                <a:lnTo>
                  <a:pt x="83" y="146"/>
                </a:lnTo>
                <a:lnTo>
                  <a:pt x="83" y="112"/>
                </a:lnTo>
                <a:lnTo>
                  <a:pt x="93" y="112"/>
                </a:lnTo>
                <a:close/>
                <a:moveTo>
                  <a:pt x="93" y="171"/>
                </a:moveTo>
                <a:lnTo>
                  <a:pt x="93" y="179"/>
                </a:lnTo>
                <a:lnTo>
                  <a:pt x="83" y="179"/>
                </a:lnTo>
                <a:lnTo>
                  <a:pt x="83" y="171"/>
                </a:lnTo>
                <a:lnTo>
                  <a:pt x="93" y="171"/>
                </a:lnTo>
                <a:close/>
                <a:moveTo>
                  <a:pt x="88" y="200"/>
                </a:moveTo>
                <a:lnTo>
                  <a:pt x="127" y="200"/>
                </a:lnTo>
                <a:lnTo>
                  <a:pt x="127" y="208"/>
                </a:lnTo>
                <a:lnTo>
                  <a:pt x="88" y="208"/>
                </a:lnTo>
                <a:lnTo>
                  <a:pt x="88" y="200"/>
                </a:lnTo>
                <a:close/>
                <a:moveTo>
                  <a:pt x="156" y="200"/>
                </a:moveTo>
                <a:lnTo>
                  <a:pt x="166" y="200"/>
                </a:lnTo>
                <a:lnTo>
                  <a:pt x="166" y="208"/>
                </a:lnTo>
                <a:lnTo>
                  <a:pt x="156" y="208"/>
                </a:lnTo>
                <a:lnTo>
                  <a:pt x="156" y="200"/>
                </a:lnTo>
                <a:close/>
                <a:moveTo>
                  <a:pt x="195" y="200"/>
                </a:moveTo>
                <a:lnTo>
                  <a:pt x="234" y="200"/>
                </a:lnTo>
                <a:lnTo>
                  <a:pt x="234" y="208"/>
                </a:lnTo>
                <a:lnTo>
                  <a:pt x="195" y="208"/>
                </a:lnTo>
                <a:lnTo>
                  <a:pt x="195" y="200"/>
                </a:lnTo>
                <a:close/>
                <a:moveTo>
                  <a:pt x="263" y="200"/>
                </a:moveTo>
                <a:lnTo>
                  <a:pt x="273" y="200"/>
                </a:lnTo>
                <a:lnTo>
                  <a:pt x="273" y="208"/>
                </a:lnTo>
                <a:lnTo>
                  <a:pt x="263" y="208"/>
                </a:lnTo>
                <a:lnTo>
                  <a:pt x="263" y="200"/>
                </a:lnTo>
                <a:close/>
                <a:moveTo>
                  <a:pt x="302" y="200"/>
                </a:moveTo>
                <a:lnTo>
                  <a:pt x="341" y="200"/>
                </a:lnTo>
                <a:lnTo>
                  <a:pt x="341" y="208"/>
                </a:lnTo>
                <a:lnTo>
                  <a:pt x="302" y="208"/>
                </a:lnTo>
                <a:lnTo>
                  <a:pt x="302" y="200"/>
                </a:lnTo>
                <a:close/>
                <a:moveTo>
                  <a:pt x="370" y="200"/>
                </a:moveTo>
                <a:lnTo>
                  <a:pt x="380" y="200"/>
                </a:lnTo>
                <a:lnTo>
                  <a:pt x="380" y="208"/>
                </a:lnTo>
                <a:lnTo>
                  <a:pt x="370" y="208"/>
                </a:lnTo>
                <a:lnTo>
                  <a:pt x="370" y="200"/>
                </a:lnTo>
                <a:close/>
                <a:moveTo>
                  <a:pt x="409" y="200"/>
                </a:moveTo>
                <a:lnTo>
                  <a:pt x="448" y="200"/>
                </a:lnTo>
                <a:lnTo>
                  <a:pt x="448" y="208"/>
                </a:lnTo>
                <a:lnTo>
                  <a:pt x="409" y="208"/>
                </a:lnTo>
                <a:lnTo>
                  <a:pt x="409" y="200"/>
                </a:lnTo>
                <a:close/>
                <a:moveTo>
                  <a:pt x="477" y="200"/>
                </a:moveTo>
                <a:lnTo>
                  <a:pt x="487" y="200"/>
                </a:lnTo>
                <a:lnTo>
                  <a:pt x="487" y="208"/>
                </a:lnTo>
                <a:lnTo>
                  <a:pt x="477" y="208"/>
                </a:lnTo>
                <a:lnTo>
                  <a:pt x="477" y="200"/>
                </a:lnTo>
                <a:close/>
                <a:moveTo>
                  <a:pt x="516" y="200"/>
                </a:moveTo>
                <a:lnTo>
                  <a:pt x="555" y="200"/>
                </a:lnTo>
                <a:lnTo>
                  <a:pt x="555" y="208"/>
                </a:lnTo>
                <a:lnTo>
                  <a:pt x="516" y="208"/>
                </a:lnTo>
                <a:lnTo>
                  <a:pt x="516" y="200"/>
                </a:lnTo>
                <a:close/>
                <a:moveTo>
                  <a:pt x="584" y="200"/>
                </a:moveTo>
                <a:lnTo>
                  <a:pt x="594" y="200"/>
                </a:lnTo>
                <a:lnTo>
                  <a:pt x="594" y="208"/>
                </a:lnTo>
                <a:lnTo>
                  <a:pt x="584" y="208"/>
                </a:lnTo>
                <a:lnTo>
                  <a:pt x="584" y="200"/>
                </a:lnTo>
                <a:close/>
                <a:moveTo>
                  <a:pt x="623" y="200"/>
                </a:moveTo>
                <a:lnTo>
                  <a:pt x="662" y="200"/>
                </a:lnTo>
                <a:lnTo>
                  <a:pt x="662" y="208"/>
                </a:lnTo>
                <a:lnTo>
                  <a:pt x="623" y="208"/>
                </a:lnTo>
                <a:lnTo>
                  <a:pt x="623" y="200"/>
                </a:lnTo>
                <a:close/>
                <a:moveTo>
                  <a:pt x="691" y="200"/>
                </a:moveTo>
                <a:lnTo>
                  <a:pt x="701" y="200"/>
                </a:lnTo>
                <a:lnTo>
                  <a:pt x="701" y="208"/>
                </a:lnTo>
                <a:lnTo>
                  <a:pt x="691" y="208"/>
                </a:lnTo>
                <a:lnTo>
                  <a:pt x="691" y="200"/>
                </a:lnTo>
                <a:close/>
              </a:path>
            </a:pathLst>
          </a:custGeom>
          <a:solidFill>
            <a:srgbClr val="000000"/>
          </a:solidFill>
          <a:ln w="3175" cap="flat">
            <a:solidFill>
              <a:srgbClr val="000000"/>
            </a:solidFill>
            <a:prstDash val="solid"/>
            <a:bevel/>
            <a:headEnd/>
            <a:tailEnd/>
          </a:ln>
        </p:spPr>
        <p:txBody>
          <a:bodyPr/>
          <a:lstStyle/>
          <a:p>
            <a:endParaRPr lang="en-US"/>
          </a:p>
        </p:txBody>
      </p:sp>
      <p:sp>
        <p:nvSpPr>
          <p:cNvPr id="207982" name="Freeform 110"/>
          <p:cNvSpPr>
            <a:spLocks noEditPoints="1"/>
          </p:cNvSpPr>
          <p:nvPr/>
        </p:nvSpPr>
        <p:spPr bwMode="auto">
          <a:xfrm>
            <a:off x="5487988" y="5116513"/>
            <a:ext cx="1862137" cy="796925"/>
          </a:xfrm>
          <a:custGeom>
            <a:avLst/>
            <a:gdLst>
              <a:gd name="T0" fmla="*/ 0 w 1173"/>
              <a:gd name="T1" fmla="*/ 33 h 502"/>
              <a:gd name="T2" fmla="*/ 10 w 1173"/>
              <a:gd name="T3" fmla="*/ 58 h 502"/>
              <a:gd name="T4" fmla="*/ 0 w 1173"/>
              <a:gd name="T5" fmla="*/ 58 h 502"/>
              <a:gd name="T6" fmla="*/ 10 w 1173"/>
              <a:gd name="T7" fmla="*/ 124 h 502"/>
              <a:gd name="T8" fmla="*/ 10 w 1173"/>
              <a:gd name="T9" fmla="*/ 91 h 502"/>
              <a:gd name="T10" fmla="*/ 0 w 1173"/>
              <a:gd name="T11" fmla="*/ 157 h 502"/>
              <a:gd name="T12" fmla="*/ 10 w 1173"/>
              <a:gd name="T13" fmla="*/ 182 h 502"/>
              <a:gd name="T14" fmla="*/ 0 w 1173"/>
              <a:gd name="T15" fmla="*/ 182 h 502"/>
              <a:gd name="T16" fmla="*/ 10 w 1173"/>
              <a:gd name="T17" fmla="*/ 249 h 502"/>
              <a:gd name="T18" fmla="*/ 10 w 1173"/>
              <a:gd name="T19" fmla="*/ 241 h 502"/>
              <a:gd name="T20" fmla="*/ 0 w 1173"/>
              <a:gd name="T21" fmla="*/ 307 h 502"/>
              <a:gd name="T22" fmla="*/ 10 w 1173"/>
              <a:gd name="T23" fmla="*/ 332 h 502"/>
              <a:gd name="T24" fmla="*/ 0 w 1173"/>
              <a:gd name="T25" fmla="*/ 332 h 502"/>
              <a:gd name="T26" fmla="*/ 10 w 1173"/>
              <a:gd name="T27" fmla="*/ 398 h 502"/>
              <a:gd name="T28" fmla="*/ 10 w 1173"/>
              <a:gd name="T29" fmla="*/ 365 h 502"/>
              <a:gd name="T30" fmla="*/ 0 w 1173"/>
              <a:gd name="T31" fmla="*/ 432 h 502"/>
              <a:gd name="T32" fmla="*/ 10 w 1173"/>
              <a:gd name="T33" fmla="*/ 457 h 502"/>
              <a:gd name="T34" fmla="*/ 0 w 1173"/>
              <a:gd name="T35" fmla="*/ 457 h 502"/>
              <a:gd name="T36" fmla="*/ 34 w 1173"/>
              <a:gd name="T37" fmla="*/ 494 h 502"/>
              <a:gd name="T38" fmla="*/ 25 w 1173"/>
              <a:gd name="T39" fmla="*/ 494 h 502"/>
              <a:gd name="T40" fmla="*/ 102 w 1173"/>
              <a:gd name="T41" fmla="*/ 502 h 502"/>
              <a:gd name="T42" fmla="*/ 132 w 1173"/>
              <a:gd name="T43" fmla="*/ 494 h 502"/>
              <a:gd name="T44" fmla="*/ 132 w 1173"/>
              <a:gd name="T45" fmla="*/ 502 h 502"/>
              <a:gd name="T46" fmla="*/ 209 w 1173"/>
              <a:gd name="T47" fmla="*/ 494 h 502"/>
              <a:gd name="T48" fmla="*/ 171 w 1173"/>
              <a:gd name="T49" fmla="*/ 494 h 502"/>
              <a:gd name="T50" fmla="*/ 248 w 1173"/>
              <a:gd name="T51" fmla="*/ 502 h 502"/>
              <a:gd name="T52" fmla="*/ 278 w 1173"/>
              <a:gd name="T53" fmla="*/ 494 h 502"/>
              <a:gd name="T54" fmla="*/ 278 w 1173"/>
              <a:gd name="T55" fmla="*/ 502 h 502"/>
              <a:gd name="T56" fmla="*/ 355 w 1173"/>
              <a:gd name="T57" fmla="*/ 494 h 502"/>
              <a:gd name="T58" fmla="*/ 346 w 1173"/>
              <a:gd name="T59" fmla="*/ 494 h 502"/>
              <a:gd name="T60" fmla="*/ 424 w 1173"/>
              <a:gd name="T61" fmla="*/ 502 h 502"/>
              <a:gd name="T62" fmla="*/ 453 w 1173"/>
              <a:gd name="T63" fmla="*/ 494 h 502"/>
              <a:gd name="T64" fmla="*/ 453 w 1173"/>
              <a:gd name="T65" fmla="*/ 502 h 502"/>
              <a:gd name="T66" fmla="*/ 531 w 1173"/>
              <a:gd name="T67" fmla="*/ 494 h 502"/>
              <a:gd name="T68" fmla="*/ 492 w 1173"/>
              <a:gd name="T69" fmla="*/ 494 h 502"/>
              <a:gd name="T70" fmla="*/ 570 w 1173"/>
              <a:gd name="T71" fmla="*/ 502 h 502"/>
              <a:gd name="T72" fmla="*/ 599 w 1173"/>
              <a:gd name="T73" fmla="*/ 494 h 502"/>
              <a:gd name="T74" fmla="*/ 599 w 1173"/>
              <a:gd name="T75" fmla="*/ 502 h 502"/>
              <a:gd name="T76" fmla="*/ 677 w 1173"/>
              <a:gd name="T77" fmla="*/ 494 h 502"/>
              <a:gd name="T78" fmla="*/ 667 w 1173"/>
              <a:gd name="T79" fmla="*/ 494 h 502"/>
              <a:gd name="T80" fmla="*/ 745 w 1173"/>
              <a:gd name="T81" fmla="*/ 502 h 502"/>
              <a:gd name="T82" fmla="*/ 774 w 1173"/>
              <a:gd name="T83" fmla="*/ 494 h 502"/>
              <a:gd name="T84" fmla="*/ 774 w 1173"/>
              <a:gd name="T85" fmla="*/ 502 h 502"/>
              <a:gd name="T86" fmla="*/ 852 w 1173"/>
              <a:gd name="T87" fmla="*/ 494 h 502"/>
              <a:gd name="T88" fmla="*/ 813 w 1173"/>
              <a:gd name="T89" fmla="*/ 494 h 502"/>
              <a:gd name="T90" fmla="*/ 891 w 1173"/>
              <a:gd name="T91" fmla="*/ 502 h 502"/>
              <a:gd name="T92" fmla="*/ 920 w 1173"/>
              <a:gd name="T93" fmla="*/ 494 h 502"/>
              <a:gd name="T94" fmla="*/ 920 w 1173"/>
              <a:gd name="T95" fmla="*/ 502 h 502"/>
              <a:gd name="T96" fmla="*/ 998 w 1173"/>
              <a:gd name="T97" fmla="*/ 494 h 502"/>
              <a:gd name="T98" fmla="*/ 988 w 1173"/>
              <a:gd name="T99" fmla="*/ 494 h 502"/>
              <a:gd name="T100" fmla="*/ 1066 w 1173"/>
              <a:gd name="T101" fmla="*/ 502 h 502"/>
              <a:gd name="T102" fmla="*/ 1095 w 1173"/>
              <a:gd name="T103" fmla="*/ 494 h 502"/>
              <a:gd name="T104" fmla="*/ 1095 w 1173"/>
              <a:gd name="T105" fmla="*/ 502 h 502"/>
              <a:gd name="T106" fmla="*/ 1173 w 1173"/>
              <a:gd name="T107" fmla="*/ 494 h 502"/>
              <a:gd name="T108" fmla="*/ 1134 w 1173"/>
              <a:gd name="T109" fmla="*/ 494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73" h="502">
                <a:moveTo>
                  <a:pt x="10" y="0"/>
                </a:moveTo>
                <a:lnTo>
                  <a:pt x="10" y="33"/>
                </a:lnTo>
                <a:lnTo>
                  <a:pt x="0" y="33"/>
                </a:lnTo>
                <a:lnTo>
                  <a:pt x="0" y="0"/>
                </a:lnTo>
                <a:lnTo>
                  <a:pt x="10" y="0"/>
                </a:lnTo>
                <a:close/>
                <a:moveTo>
                  <a:pt x="10" y="58"/>
                </a:moveTo>
                <a:lnTo>
                  <a:pt x="10" y="66"/>
                </a:lnTo>
                <a:lnTo>
                  <a:pt x="0" y="66"/>
                </a:lnTo>
                <a:lnTo>
                  <a:pt x="0" y="58"/>
                </a:lnTo>
                <a:lnTo>
                  <a:pt x="10" y="58"/>
                </a:lnTo>
                <a:close/>
                <a:moveTo>
                  <a:pt x="10" y="91"/>
                </a:moveTo>
                <a:lnTo>
                  <a:pt x="10" y="124"/>
                </a:lnTo>
                <a:lnTo>
                  <a:pt x="0" y="124"/>
                </a:lnTo>
                <a:lnTo>
                  <a:pt x="0" y="91"/>
                </a:lnTo>
                <a:lnTo>
                  <a:pt x="10" y="91"/>
                </a:lnTo>
                <a:close/>
                <a:moveTo>
                  <a:pt x="10" y="149"/>
                </a:moveTo>
                <a:lnTo>
                  <a:pt x="10" y="157"/>
                </a:lnTo>
                <a:lnTo>
                  <a:pt x="0" y="157"/>
                </a:lnTo>
                <a:lnTo>
                  <a:pt x="0" y="149"/>
                </a:lnTo>
                <a:lnTo>
                  <a:pt x="10" y="149"/>
                </a:lnTo>
                <a:close/>
                <a:moveTo>
                  <a:pt x="10" y="182"/>
                </a:moveTo>
                <a:lnTo>
                  <a:pt x="10" y="216"/>
                </a:lnTo>
                <a:lnTo>
                  <a:pt x="0" y="216"/>
                </a:lnTo>
                <a:lnTo>
                  <a:pt x="0" y="182"/>
                </a:lnTo>
                <a:lnTo>
                  <a:pt x="10" y="182"/>
                </a:lnTo>
                <a:close/>
                <a:moveTo>
                  <a:pt x="10" y="241"/>
                </a:moveTo>
                <a:lnTo>
                  <a:pt x="10" y="249"/>
                </a:lnTo>
                <a:lnTo>
                  <a:pt x="0" y="249"/>
                </a:lnTo>
                <a:lnTo>
                  <a:pt x="0" y="241"/>
                </a:lnTo>
                <a:lnTo>
                  <a:pt x="10" y="241"/>
                </a:lnTo>
                <a:close/>
                <a:moveTo>
                  <a:pt x="10" y="274"/>
                </a:moveTo>
                <a:lnTo>
                  <a:pt x="10" y="307"/>
                </a:lnTo>
                <a:lnTo>
                  <a:pt x="0" y="307"/>
                </a:lnTo>
                <a:lnTo>
                  <a:pt x="0" y="274"/>
                </a:lnTo>
                <a:lnTo>
                  <a:pt x="10" y="274"/>
                </a:lnTo>
                <a:close/>
                <a:moveTo>
                  <a:pt x="10" y="332"/>
                </a:moveTo>
                <a:lnTo>
                  <a:pt x="10" y="340"/>
                </a:lnTo>
                <a:lnTo>
                  <a:pt x="0" y="340"/>
                </a:lnTo>
                <a:lnTo>
                  <a:pt x="0" y="332"/>
                </a:lnTo>
                <a:lnTo>
                  <a:pt x="10" y="332"/>
                </a:lnTo>
                <a:close/>
                <a:moveTo>
                  <a:pt x="10" y="365"/>
                </a:moveTo>
                <a:lnTo>
                  <a:pt x="10" y="398"/>
                </a:lnTo>
                <a:lnTo>
                  <a:pt x="0" y="398"/>
                </a:lnTo>
                <a:lnTo>
                  <a:pt x="0" y="365"/>
                </a:lnTo>
                <a:lnTo>
                  <a:pt x="10" y="365"/>
                </a:lnTo>
                <a:close/>
                <a:moveTo>
                  <a:pt x="10" y="423"/>
                </a:moveTo>
                <a:lnTo>
                  <a:pt x="10" y="432"/>
                </a:lnTo>
                <a:lnTo>
                  <a:pt x="0" y="432"/>
                </a:lnTo>
                <a:lnTo>
                  <a:pt x="0" y="423"/>
                </a:lnTo>
                <a:lnTo>
                  <a:pt x="10" y="423"/>
                </a:lnTo>
                <a:close/>
                <a:moveTo>
                  <a:pt x="10" y="457"/>
                </a:moveTo>
                <a:lnTo>
                  <a:pt x="10" y="490"/>
                </a:lnTo>
                <a:lnTo>
                  <a:pt x="0" y="490"/>
                </a:lnTo>
                <a:lnTo>
                  <a:pt x="0" y="457"/>
                </a:lnTo>
                <a:lnTo>
                  <a:pt x="10" y="457"/>
                </a:lnTo>
                <a:close/>
                <a:moveTo>
                  <a:pt x="25" y="494"/>
                </a:moveTo>
                <a:lnTo>
                  <a:pt x="34" y="494"/>
                </a:lnTo>
                <a:lnTo>
                  <a:pt x="34" y="502"/>
                </a:lnTo>
                <a:lnTo>
                  <a:pt x="25" y="502"/>
                </a:lnTo>
                <a:lnTo>
                  <a:pt x="25" y="494"/>
                </a:lnTo>
                <a:close/>
                <a:moveTo>
                  <a:pt x="64" y="494"/>
                </a:moveTo>
                <a:lnTo>
                  <a:pt x="102" y="494"/>
                </a:lnTo>
                <a:lnTo>
                  <a:pt x="102" y="502"/>
                </a:lnTo>
                <a:lnTo>
                  <a:pt x="64" y="502"/>
                </a:lnTo>
                <a:lnTo>
                  <a:pt x="64" y="494"/>
                </a:lnTo>
                <a:close/>
                <a:moveTo>
                  <a:pt x="132" y="494"/>
                </a:moveTo>
                <a:lnTo>
                  <a:pt x="141" y="494"/>
                </a:lnTo>
                <a:lnTo>
                  <a:pt x="141" y="502"/>
                </a:lnTo>
                <a:lnTo>
                  <a:pt x="132" y="502"/>
                </a:lnTo>
                <a:lnTo>
                  <a:pt x="132" y="494"/>
                </a:lnTo>
                <a:close/>
                <a:moveTo>
                  <a:pt x="171" y="494"/>
                </a:moveTo>
                <a:lnTo>
                  <a:pt x="209" y="494"/>
                </a:lnTo>
                <a:lnTo>
                  <a:pt x="209" y="502"/>
                </a:lnTo>
                <a:lnTo>
                  <a:pt x="171" y="502"/>
                </a:lnTo>
                <a:lnTo>
                  <a:pt x="171" y="494"/>
                </a:lnTo>
                <a:close/>
                <a:moveTo>
                  <a:pt x="239" y="494"/>
                </a:moveTo>
                <a:lnTo>
                  <a:pt x="248" y="494"/>
                </a:lnTo>
                <a:lnTo>
                  <a:pt x="248" y="502"/>
                </a:lnTo>
                <a:lnTo>
                  <a:pt x="239" y="502"/>
                </a:lnTo>
                <a:lnTo>
                  <a:pt x="239" y="494"/>
                </a:lnTo>
                <a:close/>
                <a:moveTo>
                  <a:pt x="278" y="494"/>
                </a:moveTo>
                <a:lnTo>
                  <a:pt x="317" y="494"/>
                </a:lnTo>
                <a:lnTo>
                  <a:pt x="317" y="502"/>
                </a:lnTo>
                <a:lnTo>
                  <a:pt x="278" y="502"/>
                </a:lnTo>
                <a:lnTo>
                  <a:pt x="278" y="494"/>
                </a:lnTo>
                <a:close/>
                <a:moveTo>
                  <a:pt x="346" y="494"/>
                </a:moveTo>
                <a:lnTo>
                  <a:pt x="355" y="494"/>
                </a:lnTo>
                <a:lnTo>
                  <a:pt x="355" y="502"/>
                </a:lnTo>
                <a:lnTo>
                  <a:pt x="346" y="502"/>
                </a:lnTo>
                <a:lnTo>
                  <a:pt x="346" y="494"/>
                </a:lnTo>
                <a:close/>
                <a:moveTo>
                  <a:pt x="385" y="494"/>
                </a:moveTo>
                <a:lnTo>
                  <a:pt x="424" y="494"/>
                </a:lnTo>
                <a:lnTo>
                  <a:pt x="424" y="502"/>
                </a:lnTo>
                <a:lnTo>
                  <a:pt x="385" y="502"/>
                </a:lnTo>
                <a:lnTo>
                  <a:pt x="385" y="494"/>
                </a:lnTo>
                <a:close/>
                <a:moveTo>
                  <a:pt x="453" y="494"/>
                </a:moveTo>
                <a:lnTo>
                  <a:pt x="463" y="494"/>
                </a:lnTo>
                <a:lnTo>
                  <a:pt x="463" y="502"/>
                </a:lnTo>
                <a:lnTo>
                  <a:pt x="453" y="502"/>
                </a:lnTo>
                <a:lnTo>
                  <a:pt x="453" y="494"/>
                </a:lnTo>
                <a:close/>
                <a:moveTo>
                  <a:pt x="492" y="494"/>
                </a:moveTo>
                <a:lnTo>
                  <a:pt x="531" y="494"/>
                </a:lnTo>
                <a:lnTo>
                  <a:pt x="531" y="502"/>
                </a:lnTo>
                <a:lnTo>
                  <a:pt x="492" y="502"/>
                </a:lnTo>
                <a:lnTo>
                  <a:pt x="492" y="494"/>
                </a:lnTo>
                <a:close/>
                <a:moveTo>
                  <a:pt x="560" y="494"/>
                </a:moveTo>
                <a:lnTo>
                  <a:pt x="570" y="494"/>
                </a:lnTo>
                <a:lnTo>
                  <a:pt x="570" y="502"/>
                </a:lnTo>
                <a:lnTo>
                  <a:pt x="560" y="502"/>
                </a:lnTo>
                <a:lnTo>
                  <a:pt x="560" y="494"/>
                </a:lnTo>
                <a:close/>
                <a:moveTo>
                  <a:pt x="599" y="494"/>
                </a:moveTo>
                <a:lnTo>
                  <a:pt x="638" y="494"/>
                </a:lnTo>
                <a:lnTo>
                  <a:pt x="638" y="502"/>
                </a:lnTo>
                <a:lnTo>
                  <a:pt x="599" y="502"/>
                </a:lnTo>
                <a:lnTo>
                  <a:pt x="599" y="494"/>
                </a:lnTo>
                <a:close/>
                <a:moveTo>
                  <a:pt x="667" y="494"/>
                </a:moveTo>
                <a:lnTo>
                  <a:pt x="677" y="494"/>
                </a:lnTo>
                <a:lnTo>
                  <a:pt x="677" y="502"/>
                </a:lnTo>
                <a:lnTo>
                  <a:pt x="667" y="502"/>
                </a:lnTo>
                <a:lnTo>
                  <a:pt x="667" y="494"/>
                </a:lnTo>
                <a:close/>
                <a:moveTo>
                  <a:pt x="706" y="494"/>
                </a:moveTo>
                <a:lnTo>
                  <a:pt x="745" y="494"/>
                </a:lnTo>
                <a:lnTo>
                  <a:pt x="745" y="502"/>
                </a:lnTo>
                <a:lnTo>
                  <a:pt x="706" y="502"/>
                </a:lnTo>
                <a:lnTo>
                  <a:pt x="706" y="494"/>
                </a:lnTo>
                <a:close/>
                <a:moveTo>
                  <a:pt x="774" y="494"/>
                </a:moveTo>
                <a:lnTo>
                  <a:pt x="784" y="494"/>
                </a:lnTo>
                <a:lnTo>
                  <a:pt x="784" y="502"/>
                </a:lnTo>
                <a:lnTo>
                  <a:pt x="774" y="502"/>
                </a:lnTo>
                <a:lnTo>
                  <a:pt x="774" y="494"/>
                </a:lnTo>
                <a:close/>
                <a:moveTo>
                  <a:pt x="813" y="494"/>
                </a:moveTo>
                <a:lnTo>
                  <a:pt x="852" y="494"/>
                </a:lnTo>
                <a:lnTo>
                  <a:pt x="852" y="502"/>
                </a:lnTo>
                <a:lnTo>
                  <a:pt x="813" y="502"/>
                </a:lnTo>
                <a:lnTo>
                  <a:pt x="813" y="494"/>
                </a:lnTo>
                <a:close/>
                <a:moveTo>
                  <a:pt x="881" y="494"/>
                </a:moveTo>
                <a:lnTo>
                  <a:pt x="891" y="494"/>
                </a:lnTo>
                <a:lnTo>
                  <a:pt x="891" y="502"/>
                </a:lnTo>
                <a:lnTo>
                  <a:pt x="881" y="502"/>
                </a:lnTo>
                <a:lnTo>
                  <a:pt x="881" y="494"/>
                </a:lnTo>
                <a:close/>
                <a:moveTo>
                  <a:pt x="920" y="494"/>
                </a:moveTo>
                <a:lnTo>
                  <a:pt x="959" y="494"/>
                </a:lnTo>
                <a:lnTo>
                  <a:pt x="959" y="502"/>
                </a:lnTo>
                <a:lnTo>
                  <a:pt x="920" y="502"/>
                </a:lnTo>
                <a:lnTo>
                  <a:pt x="920" y="494"/>
                </a:lnTo>
                <a:close/>
                <a:moveTo>
                  <a:pt x="988" y="494"/>
                </a:moveTo>
                <a:lnTo>
                  <a:pt x="998" y="494"/>
                </a:lnTo>
                <a:lnTo>
                  <a:pt x="998" y="502"/>
                </a:lnTo>
                <a:lnTo>
                  <a:pt x="988" y="502"/>
                </a:lnTo>
                <a:lnTo>
                  <a:pt x="988" y="494"/>
                </a:lnTo>
                <a:close/>
                <a:moveTo>
                  <a:pt x="1027" y="494"/>
                </a:moveTo>
                <a:lnTo>
                  <a:pt x="1066" y="494"/>
                </a:lnTo>
                <a:lnTo>
                  <a:pt x="1066" y="502"/>
                </a:lnTo>
                <a:lnTo>
                  <a:pt x="1027" y="502"/>
                </a:lnTo>
                <a:lnTo>
                  <a:pt x="1027" y="494"/>
                </a:lnTo>
                <a:close/>
                <a:moveTo>
                  <a:pt x="1095" y="494"/>
                </a:moveTo>
                <a:lnTo>
                  <a:pt x="1105" y="494"/>
                </a:lnTo>
                <a:lnTo>
                  <a:pt x="1105" y="502"/>
                </a:lnTo>
                <a:lnTo>
                  <a:pt x="1095" y="502"/>
                </a:lnTo>
                <a:lnTo>
                  <a:pt x="1095" y="494"/>
                </a:lnTo>
                <a:close/>
                <a:moveTo>
                  <a:pt x="1134" y="494"/>
                </a:moveTo>
                <a:lnTo>
                  <a:pt x="1173" y="494"/>
                </a:lnTo>
                <a:lnTo>
                  <a:pt x="1173" y="502"/>
                </a:lnTo>
                <a:lnTo>
                  <a:pt x="1134" y="502"/>
                </a:lnTo>
                <a:lnTo>
                  <a:pt x="1134" y="494"/>
                </a:lnTo>
                <a:close/>
              </a:path>
            </a:pathLst>
          </a:custGeom>
          <a:solidFill>
            <a:srgbClr val="000000"/>
          </a:solidFill>
          <a:ln w="3175" cap="flat">
            <a:solidFill>
              <a:srgbClr val="000000"/>
            </a:solidFill>
            <a:prstDash val="solid"/>
            <a:bevel/>
            <a:headEnd/>
            <a:tailEnd/>
          </a:ln>
        </p:spPr>
        <p:txBody>
          <a:bodyPr/>
          <a:lstStyle/>
          <a:p>
            <a:endParaRPr lang="en-US"/>
          </a:p>
        </p:txBody>
      </p:sp>
      <p:sp>
        <p:nvSpPr>
          <p:cNvPr id="207983" name="Freeform 111"/>
          <p:cNvSpPr>
            <a:spLocks noEditPoints="1"/>
          </p:cNvSpPr>
          <p:nvPr/>
        </p:nvSpPr>
        <p:spPr bwMode="auto">
          <a:xfrm>
            <a:off x="7040563" y="1838325"/>
            <a:ext cx="1004887" cy="223838"/>
          </a:xfrm>
          <a:custGeom>
            <a:avLst/>
            <a:gdLst>
              <a:gd name="T0" fmla="*/ 400 w 6500"/>
              <a:gd name="T1" fmla="*/ 0 h 1700"/>
              <a:gd name="T2" fmla="*/ 0 w 6500"/>
              <a:gd name="T3" fmla="*/ 100 h 1700"/>
              <a:gd name="T4" fmla="*/ 700 w 6500"/>
              <a:gd name="T5" fmla="*/ 0 h 1700"/>
              <a:gd name="T6" fmla="*/ 800 w 6500"/>
              <a:gd name="T7" fmla="*/ 100 h 1700"/>
              <a:gd name="T8" fmla="*/ 700 w 6500"/>
              <a:gd name="T9" fmla="*/ 0 h 1700"/>
              <a:gd name="T10" fmla="*/ 900 w 6500"/>
              <a:gd name="T11" fmla="*/ 700 h 1700"/>
              <a:gd name="T12" fmla="*/ 800 w 6500"/>
              <a:gd name="T13" fmla="*/ 300 h 1700"/>
              <a:gd name="T14" fmla="*/ 900 w 6500"/>
              <a:gd name="T15" fmla="*/ 1000 h 1700"/>
              <a:gd name="T16" fmla="*/ 800 w 6500"/>
              <a:gd name="T17" fmla="*/ 1100 h 1700"/>
              <a:gd name="T18" fmla="*/ 900 w 6500"/>
              <a:gd name="T19" fmla="*/ 1000 h 1700"/>
              <a:gd name="T20" fmla="*/ 900 w 6500"/>
              <a:gd name="T21" fmla="*/ 1650 h 1700"/>
              <a:gd name="T22" fmla="*/ 1000 w 6500"/>
              <a:gd name="T23" fmla="*/ 1600 h 1700"/>
              <a:gd name="T24" fmla="*/ 850 w 6500"/>
              <a:gd name="T25" fmla="*/ 1700 h 1700"/>
              <a:gd name="T26" fmla="*/ 800 w 6500"/>
              <a:gd name="T27" fmla="*/ 1400 h 1700"/>
              <a:gd name="T28" fmla="*/ 1300 w 6500"/>
              <a:gd name="T29" fmla="*/ 1600 h 1700"/>
              <a:gd name="T30" fmla="*/ 1400 w 6500"/>
              <a:gd name="T31" fmla="*/ 1700 h 1700"/>
              <a:gd name="T32" fmla="*/ 1300 w 6500"/>
              <a:gd name="T33" fmla="*/ 1600 h 1700"/>
              <a:gd name="T34" fmla="*/ 2100 w 6500"/>
              <a:gd name="T35" fmla="*/ 1600 h 1700"/>
              <a:gd name="T36" fmla="*/ 1700 w 6500"/>
              <a:gd name="T37" fmla="*/ 1700 h 1700"/>
              <a:gd name="T38" fmla="*/ 2400 w 6500"/>
              <a:gd name="T39" fmla="*/ 1600 h 1700"/>
              <a:gd name="T40" fmla="*/ 2500 w 6500"/>
              <a:gd name="T41" fmla="*/ 1700 h 1700"/>
              <a:gd name="T42" fmla="*/ 2400 w 6500"/>
              <a:gd name="T43" fmla="*/ 1600 h 1700"/>
              <a:gd name="T44" fmla="*/ 3200 w 6500"/>
              <a:gd name="T45" fmla="*/ 1600 h 1700"/>
              <a:gd name="T46" fmla="*/ 2800 w 6500"/>
              <a:gd name="T47" fmla="*/ 1700 h 1700"/>
              <a:gd name="T48" fmla="*/ 3500 w 6500"/>
              <a:gd name="T49" fmla="*/ 1600 h 1700"/>
              <a:gd name="T50" fmla="*/ 3600 w 6500"/>
              <a:gd name="T51" fmla="*/ 1700 h 1700"/>
              <a:gd name="T52" fmla="*/ 3500 w 6500"/>
              <a:gd name="T53" fmla="*/ 1600 h 1700"/>
              <a:gd name="T54" fmla="*/ 4300 w 6500"/>
              <a:gd name="T55" fmla="*/ 1600 h 1700"/>
              <a:gd name="T56" fmla="*/ 3900 w 6500"/>
              <a:gd name="T57" fmla="*/ 1700 h 1700"/>
              <a:gd name="T58" fmla="*/ 4600 w 6500"/>
              <a:gd name="T59" fmla="*/ 1600 h 1700"/>
              <a:gd name="T60" fmla="*/ 4700 w 6500"/>
              <a:gd name="T61" fmla="*/ 1700 h 1700"/>
              <a:gd name="T62" fmla="*/ 4600 w 6500"/>
              <a:gd name="T63" fmla="*/ 1600 h 1700"/>
              <a:gd name="T64" fmla="*/ 5400 w 6500"/>
              <a:gd name="T65" fmla="*/ 1600 h 1700"/>
              <a:gd name="T66" fmla="*/ 5000 w 6500"/>
              <a:gd name="T67" fmla="*/ 1700 h 1700"/>
              <a:gd name="T68" fmla="*/ 5700 w 6500"/>
              <a:gd name="T69" fmla="*/ 1600 h 1700"/>
              <a:gd name="T70" fmla="*/ 5800 w 6500"/>
              <a:gd name="T71" fmla="*/ 1700 h 1700"/>
              <a:gd name="T72" fmla="*/ 5700 w 6500"/>
              <a:gd name="T73" fmla="*/ 1600 h 1700"/>
              <a:gd name="T74" fmla="*/ 6500 w 6500"/>
              <a:gd name="T75" fmla="*/ 1600 h 1700"/>
              <a:gd name="T76" fmla="*/ 6100 w 6500"/>
              <a:gd name="T77" fmla="*/ 1700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00" h="1700">
                <a:moveTo>
                  <a:pt x="0" y="0"/>
                </a:moveTo>
                <a:lnTo>
                  <a:pt x="400" y="0"/>
                </a:lnTo>
                <a:lnTo>
                  <a:pt x="400" y="100"/>
                </a:lnTo>
                <a:lnTo>
                  <a:pt x="0" y="100"/>
                </a:lnTo>
                <a:lnTo>
                  <a:pt x="0" y="0"/>
                </a:lnTo>
                <a:close/>
                <a:moveTo>
                  <a:pt x="700" y="0"/>
                </a:moveTo>
                <a:lnTo>
                  <a:pt x="800" y="0"/>
                </a:lnTo>
                <a:lnTo>
                  <a:pt x="800" y="100"/>
                </a:lnTo>
                <a:lnTo>
                  <a:pt x="700" y="100"/>
                </a:lnTo>
                <a:lnTo>
                  <a:pt x="700" y="0"/>
                </a:lnTo>
                <a:close/>
                <a:moveTo>
                  <a:pt x="900" y="300"/>
                </a:moveTo>
                <a:lnTo>
                  <a:pt x="900" y="700"/>
                </a:lnTo>
                <a:lnTo>
                  <a:pt x="800" y="700"/>
                </a:lnTo>
                <a:lnTo>
                  <a:pt x="800" y="300"/>
                </a:lnTo>
                <a:lnTo>
                  <a:pt x="900" y="300"/>
                </a:lnTo>
                <a:close/>
                <a:moveTo>
                  <a:pt x="900" y="1000"/>
                </a:moveTo>
                <a:lnTo>
                  <a:pt x="900" y="1100"/>
                </a:lnTo>
                <a:lnTo>
                  <a:pt x="800" y="1100"/>
                </a:lnTo>
                <a:lnTo>
                  <a:pt x="800" y="1000"/>
                </a:lnTo>
                <a:lnTo>
                  <a:pt x="900" y="1000"/>
                </a:lnTo>
                <a:close/>
                <a:moveTo>
                  <a:pt x="900" y="1400"/>
                </a:moveTo>
                <a:lnTo>
                  <a:pt x="900" y="1650"/>
                </a:lnTo>
                <a:lnTo>
                  <a:pt x="850" y="1600"/>
                </a:lnTo>
                <a:lnTo>
                  <a:pt x="1000" y="1600"/>
                </a:lnTo>
                <a:lnTo>
                  <a:pt x="1000" y="1700"/>
                </a:lnTo>
                <a:lnTo>
                  <a:pt x="850" y="1700"/>
                </a:lnTo>
                <a:cubicBezTo>
                  <a:pt x="823" y="1700"/>
                  <a:pt x="800" y="1678"/>
                  <a:pt x="800" y="1650"/>
                </a:cubicBezTo>
                <a:lnTo>
                  <a:pt x="800" y="1400"/>
                </a:lnTo>
                <a:lnTo>
                  <a:pt x="900" y="1400"/>
                </a:lnTo>
                <a:close/>
                <a:moveTo>
                  <a:pt x="1300" y="1600"/>
                </a:moveTo>
                <a:lnTo>
                  <a:pt x="1400" y="1600"/>
                </a:lnTo>
                <a:lnTo>
                  <a:pt x="1400" y="1700"/>
                </a:lnTo>
                <a:lnTo>
                  <a:pt x="1300" y="1700"/>
                </a:lnTo>
                <a:lnTo>
                  <a:pt x="1300" y="1600"/>
                </a:lnTo>
                <a:close/>
                <a:moveTo>
                  <a:pt x="1700" y="1600"/>
                </a:moveTo>
                <a:lnTo>
                  <a:pt x="2100" y="1600"/>
                </a:lnTo>
                <a:lnTo>
                  <a:pt x="2100" y="1700"/>
                </a:lnTo>
                <a:lnTo>
                  <a:pt x="1700" y="1700"/>
                </a:lnTo>
                <a:lnTo>
                  <a:pt x="1700" y="1600"/>
                </a:lnTo>
                <a:close/>
                <a:moveTo>
                  <a:pt x="2400" y="1600"/>
                </a:moveTo>
                <a:lnTo>
                  <a:pt x="2500" y="1600"/>
                </a:lnTo>
                <a:lnTo>
                  <a:pt x="2500" y="1700"/>
                </a:lnTo>
                <a:lnTo>
                  <a:pt x="2400" y="1700"/>
                </a:lnTo>
                <a:lnTo>
                  <a:pt x="2400" y="1600"/>
                </a:lnTo>
                <a:close/>
                <a:moveTo>
                  <a:pt x="2800" y="1600"/>
                </a:moveTo>
                <a:lnTo>
                  <a:pt x="3200" y="1600"/>
                </a:lnTo>
                <a:lnTo>
                  <a:pt x="3200" y="1700"/>
                </a:lnTo>
                <a:lnTo>
                  <a:pt x="2800" y="1700"/>
                </a:lnTo>
                <a:lnTo>
                  <a:pt x="2800" y="1600"/>
                </a:lnTo>
                <a:close/>
                <a:moveTo>
                  <a:pt x="3500" y="1600"/>
                </a:moveTo>
                <a:lnTo>
                  <a:pt x="3600" y="1600"/>
                </a:lnTo>
                <a:lnTo>
                  <a:pt x="3600" y="1700"/>
                </a:lnTo>
                <a:lnTo>
                  <a:pt x="3500" y="1700"/>
                </a:lnTo>
                <a:lnTo>
                  <a:pt x="3500" y="1600"/>
                </a:lnTo>
                <a:close/>
                <a:moveTo>
                  <a:pt x="3900" y="1600"/>
                </a:moveTo>
                <a:lnTo>
                  <a:pt x="4300" y="1600"/>
                </a:lnTo>
                <a:lnTo>
                  <a:pt x="4300" y="1700"/>
                </a:lnTo>
                <a:lnTo>
                  <a:pt x="3900" y="1700"/>
                </a:lnTo>
                <a:lnTo>
                  <a:pt x="3900" y="1600"/>
                </a:lnTo>
                <a:close/>
                <a:moveTo>
                  <a:pt x="4600" y="1600"/>
                </a:moveTo>
                <a:lnTo>
                  <a:pt x="4700" y="1600"/>
                </a:lnTo>
                <a:lnTo>
                  <a:pt x="4700" y="1700"/>
                </a:lnTo>
                <a:lnTo>
                  <a:pt x="4600" y="1700"/>
                </a:lnTo>
                <a:lnTo>
                  <a:pt x="4600" y="1600"/>
                </a:lnTo>
                <a:close/>
                <a:moveTo>
                  <a:pt x="5000" y="1600"/>
                </a:moveTo>
                <a:lnTo>
                  <a:pt x="5400" y="1600"/>
                </a:lnTo>
                <a:lnTo>
                  <a:pt x="5400" y="1700"/>
                </a:lnTo>
                <a:lnTo>
                  <a:pt x="5000" y="1700"/>
                </a:lnTo>
                <a:lnTo>
                  <a:pt x="5000" y="1600"/>
                </a:lnTo>
                <a:close/>
                <a:moveTo>
                  <a:pt x="5700" y="1600"/>
                </a:moveTo>
                <a:lnTo>
                  <a:pt x="5800" y="1600"/>
                </a:lnTo>
                <a:lnTo>
                  <a:pt x="5800" y="1700"/>
                </a:lnTo>
                <a:lnTo>
                  <a:pt x="5700" y="1700"/>
                </a:lnTo>
                <a:lnTo>
                  <a:pt x="5700" y="1600"/>
                </a:lnTo>
                <a:close/>
                <a:moveTo>
                  <a:pt x="6100" y="1600"/>
                </a:moveTo>
                <a:lnTo>
                  <a:pt x="6500" y="1600"/>
                </a:lnTo>
                <a:lnTo>
                  <a:pt x="6500" y="1700"/>
                </a:lnTo>
                <a:lnTo>
                  <a:pt x="6100" y="1700"/>
                </a:lnTo>
                <a:lnTo>
                  <a:pt x="6100" y="1600"/>
                </a:lnTo>
                <a:close/>
              </a:path>
            </a:pathLst>
          </a:custGeom>
          <a:solidFill>
            <a:srgbClr val="000000"/>
          </a:solidFill>
          <a:ln w="3175" cap="flat">
            <a:solidFill>
              <a:srgbClr val="000000"/>
            </a:solidFill>
            <a:prstDash val="solid"/>
            <a:bevel/>
            <a:headEnd/>
            <a:tailEnd/>
          </a:ln>
        </p:spPr>
        <p:txBody>
          <a:bodyPr/>
          <a:lstStyle/>
          <a:p>
            <a:endParaRPr lang="en-US"/>
          </a:p>
        </p:txBody>
      </p:sp>
      <p:sp>
        <p:nvSpPr>
          <p:cNvPr id="207984" name="Freeform 112"/>
          <p:cNvSpPr>
            <a:spLocks noEditPoints="1"/>
          </p:cNvSpPr>
          <p:nvPr/>
        </p:nvSpPr>
        <p:spPr bwMode="auto">
          <a:xfrm>
            <a:off x="7102475" y="1733550"/>
            <a:ext cx="279400" cy="119063"/>
          </a:xfrm>
          <a:custGeom>
            <a:avLst/>
            <a:gdLst>
              <a:gd name="T0" fmla="*/ 0 w 1800"/>
              <a:gd name="T1" fmla="*/ 800 h 900"/>
              <a:gd name="T2" fmla="*/ 250 w 1800"/>
              <a:gd name="T3" fmla="*/ 800 h 900"/>
              <a:gd name="T4" fmla="*/ 200 w 1800"/>
              <a:gd name="T5" fmla="*/ 850 h 900"/>
              <a:gd name="T6" fmla="*/ 200 w 1800"/>
              <a:gd name="T7" fmla="*/ 700 h 900"/>
              <a:gd name="T8" fmla="*/ 300 w 1800"/>
              <a:gd name="T9" fmla="*/ 700 h 900"/>
              <a:gd name="T10" fmla="*/ 300 w 1800"/>
              <a:gd name="T11" fmla="*/ 850 h 900"/>
              <a:gd name="T12" fmla="*/ 250 w 1800"/>
              <a:gd name="T13" fmla="*/ 900 h 900"/>
              <a:gd name="T14" fmla="*/ 0 w 1800"/>
              <a:gd name="T15" fmla="*/ 900 h 900"/>
              <a:gd name="T16" fmla="*/ 0 w 1800"/>
              <a:gd name="T17" fmla="*/ 800 h 900"/>
              <a:gd name="T18" fmla="*/ 200 w 1800"/>
              <a:gd name="T19" fmla="*/ 400 h 900"/>
              <a:gd name="T20" fmla="*/ 200 w 1800"/>
              <a:gd name="T21" fmla="*/ 300 h 900"/>
              <a:gd name="T22" fmla="*/ 300 w 1800"/>
              <a:gd name="T23" fmla="*/ 300 h 900"/>
              <a:gd name="T24" fmla="*/ 300 w 1800"/>
              <a:gd name="T25" fmla="*/ 400 h 900"/>
              <a:gd name="T26" fmla="*/ 200 w 1800"/>
              <a:gd name="T27" fmla="*/ 400 h 900"/>
              <a:gd name="T28" fmla="*/ 300 w 1800"/>
              <a:gd name="T29" fmla="*/ 0 h 900"/>
              <a:gd name="T30" fmla="*/ 700 w 1800"/>
              <a:gd name="T31" fmla="*/ 0 h 900"/>
              <a:gd name="T32" fmla="*/ 700 w 1800"/>
              <a:gd name="T33" fmla="*/ 100 h 900"/>
              <a:gd name="T34" fmla="*/ 300 w 1800"/>
              <a:gd name="T35" fmla="*/ 100 h 900"/>
              <a:gd name="T36" fmla="*/ 300 w 1800"/>
              <a:gd name="T37" fmla="*/ 0 h 900"/>
              <a:gd name="T38" fmla="*/ 1000 w 1800"/>
              <a:gd name="T39" fmla="*/ 0 h 900"/>
              <a:gd name="T40" fmla="*/ 1100 w 1800"/>
              <a:gd name="T41" fmla="*/ 0 h 900"/>
              <a:gd name="T42" fmla="*/ 1100 w 1800"/>
              <a:gd name="T43" fmla="*/ 100 h 900"/>
              <a:gd name="T44" fmla="*/ 1000 w 1800"/>
              <a:gd name="T45" fmla="*/ 100 h 900"/>
              <a:gd name="T46" fmla="*/ 1000 w 1800"/>
              <a:gd name="T47" fmla="*/ 0 h 900"/>
              <a:gd name="T48" fmla="*/ 1400 w 1800"/>
              <a:gd name="T49" fmla="*/ 0 h 900"/>
              <a:gd name="T50" fmla="*/ 1800 w 1800"/>
              <a:gd name="T51" fmla="*/ 0 h 900"/>
              <a:gd name="T52" fmla="*/ 1800 w 1800"/>
              <a:gd name="T53" fmla="*/ 100 h 900"/>
              <a:gd name="T54" fmla="*/ 1400 w 1800"/>
              <a:gd name="T55" fmla="*/ 100 h 900"/>
              <a:gd name="T56" fmla="*/ 1400 w 1800"/>
              <a:gd name="T57"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0" h="900">
                <a:moveTo>
                  <a:pt x="0" y="800"/>
                </a:moveTo>
                <a:lnTo>
                  <a:pt x="250" y="800"/>
                </a:lnTo>
                <a:lnTo>
                  <a:pt x="200" y="850"/>
                </a:lnTo>
                <a:lnTo>
                  <a:pt x="200" y="700"/>
                </a:lnTo>
                <a:lnTo>
                  <a:pt x="300" y="700"/>
                </a:lnTo>
                <a:lnTo>
                  <a:pt x="300" y="850"/>
                </a:lnTo>
                <a:cubicBezTo>
                  <a:pt x="300" y="878"/>
                  <a:pt x="278" y="900"/>
                  <a:pt x="250" y="900"/>
                </a:cubicBezTo>
                <a:lnTo>
                  <a:pt x="0" y="900"/>
                </a:lnTo>
                <a:lnTo>
                  <a:pt x="0" y="800"/>
                </a:lnTo>
                <a:close/>
                <a:moveTo>
                  <a:pt x="200" y="400"/>
                </a:moveTo>
                <a:lnTo>
                  <a:pt x="200" y="300"/>
                </a:lnTo>
                <a:lnTo>
                  <a:pt x="300" y="300"/>
                </a:lnTo>
                <a:lnTo>
                  <a:pt x="300" y="400"/>
                </a:lnTo>
                <a:lnTo>
                  <a:pt x="200" y="400"/>
                </a:lnTo>
                <a:close/>
                <a:moveTo>
                  <a:pt x="300" y="0"/>
                </a:moveTo>
                <a:lnTo>
                  <a:pt x="700" y="0"/>
                </a:lnTo>
                <a:lnTo>
                  <a:pt x="700" y="100"/>
                </a:lnTo>
                <a:lnTo>
                  <a:pt x="300" y="100"/>
                </a:lnTo>
                <a:lnTo>
                  <a:pt x="300" y="0"/>
                </a:lnTo>
                <a:close/>
                <a:moveTo>
                  <a:pt x="1000" y="0"/>
                </a:moveTo>
                <a:lnTo>
                  <a:pt x="1100" y="0"/>
                </a:lnTo>
                <a:lnTo>
                  <a:pt x="1100" y="100"/>
                </a:lnTo>
                <a:lnTo>
                  <a:pt x="1000" y="100"/>
                </a:lnTo>
                <a:lnTo>
                  <a:pt x="1000" y="0"/>
                </a:lnTo>
                <a:close/>
                <a:moveTo>
                  <a:pt x="1400" y="0"/>
                </a:moveTo>
                <a:lnTo>
                  <a:pt x="1800" y="0"/>
                </a:lnTo>
                <a:lnTo>
                  <a:pt x="1800" y="100"/>
                </a:lnTo>
                <a:lnTo>
                  <a:pt x="1400" y="100"/>
                </a:lnTo>
                <a:lnTo>
                  <a:pt x="1400" y="0"/>
                </a:lnTo>
                <a:close/>
              </a:path>
            </a:pathLst>
          </a:custGeom>
          <a:solidFill>
            <a:srgbClr val="000000"/>
          </a:solidFill>
          <a:ln w="3175" cap="flat">
            <a:solidFill>
              <a:srgbClr val="000000"/>
            </a:solidFill>
            <a:prstDash val="solid"/>
            <a:bevel/>
            <a:headEnd/>
            <a:tailEnd/>
          </a:ln>
        </p:spPr>
        <p:txBody>
          <a:bodyPr/>
          <a:lstStyle/>
          <a:p>
            <a:endParaRPr lang="en-US"/>
          </a:p>
        </p:txBody>
      </p:sp>
      <p:sp>
        <p:nvSpPr>
          <p:cNvPr id="207985" name="Freeform 113"/>
          <p:cNvSpPr>
            <a:spLocks/>
          </p:cNvSpPr>
          <p:nvPr/>
        </p:nvSpPr>
        <p:spPr bwMode="auto">
          <a:xfrm>
            <a:off x="7164388" y="1792288"/>
            <a:ext cx="123825" cy="581025"/>
          </a:xfrm>
          <a:custGeom>
            <a:avLst/>
            <a:gdLst>
              <a:gd name="T0" fmla="*/ 0 w 78"/>
              <a:gd name="T1" fmla="*/ 366 h 366"/>
              <a:gd name="T2" fmla="*/ 0 w 78"/>
              <a:gd name="T3" fmla="*/ 320 h 366"/>
              <a:gd name="T4" fmla="*/ 78 w 78"/>
              <a:gd name="T5" fmla="*/ 320 h 366"/>
              <a:gd name="T6" fmla="*/ 78 w 78"/>
              <a:gd name="T7" fmla="*/ 0 h 366"/>
            </a:gdLst>
            <a:ahLst/>
            <a:cxnLst>
              <a:cxn ang="0">
                <a:pos x="T0" y="T1"/>
              </a:cxn>
              <a:cxn ang="0">
                <a:pos x="T2" y="T3"/>
              </a:cxn>
              <a:cxn ang="0">
                <a:pos x="T4" y="T5"/>
              </a:cxn>
              <a:cxn ang="0">
                <a:pos x="T6" y="T7"/>
              </a:cxn>
            </a:cxnLst>
            <a:rect l="0" t="0" r="r" b="b"/>
            <a:pathLst>
              <a:path w="78" h="366">
                <a:moveTo>
                  <a:pt x="0" y="366"/>
                </a:moveTo>
                <a:lnTo>
                  <a:pt x="0" y="320"/>
                </a:lnTo>
                <a:lnTo>
                  <a:pt x="78" y="320"/>
                </a:lnTo>
                <a:lnTo>
                  <a:pt x="78" y="0"/>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986" name="Rectangle 114"/>
          <p:cNvSpPr>
            <a:spLocks noChangeArrowheads="1"/>
          </p:cNvSpPr>
          <p:nvPr/>
        </p:nvSpPr>
        <p:spPr bwMode="auto">
          <a:xfrm>
            <a:off x="3733800" y="0"/>
            <a:ext cx="42672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b="1">
                <a:solidFill>
                  <a:srgbClr val="FFFF66"/>
                </a:solidFill>
              </a:rPr>
              <a:t>Perhubungan antara para Maharaja</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657600" y="0"/>
            <a:ext cx="5486400" cy="1420813"/>
          </a:xfrm>
        </p:spPr>
        <p:txBody>
          <a:bodyPr/>
          <a:lstStyle/>
          <a:p>
            <a:r>
              <a:rPr lang="en-US" sz="4800"/>
              <a:t>Agustus </a:t>
            </a:r>
            <a:r>
              <a:rPr lang="en-US" sz="4000"/>
              <a:t>(</a:t>
            </a:r>
            <a:r>
              <a:rPr lang="en-US" sz="3200"/>
              <a:t>30 SM-MS 14</a:t>
            </a:r>
            <a:r>
              <a:rPr lang="en-US" sz="4000"/>
              <a:t>)</a:t>
            </a:r>
          </a:p>
        </p:txBody>
      </p:sp>
      <p:pic>
        <p:nvPicPr>
          <p:cNvPr id="81924" name="Picture 4" descr="Augustus"/>
          <p:cNvPicPr>
            <a:picLocks noChangeAspect="1" noChangeArrowheads="1"/>
          </p:cNvPicPr>
          <p:nvPr/>
        </p:nvPicPr>
        <p:blipFill>
          <a:blip r:embed="rId3">
            <a:extLst>
              <a:ext uri="{28A0092B-C50C-407E-A947-70E740481C1C}">
                <a14:useLocalDpi xmlns:a14="http://schemas.microsoft.com/office/drawing/2010/main" val="0"/>
              </a:ext>
            </a:extLst>
          </a:blip>
          <a:srcRect l="3500" t="2853" r="35229" b="1546"/>
          <a:stretch>
            <a:fillRect/>
          </a:stretch>
        </p:blipFill>
        <p:spPr bwMode="auto">
          <a:xfrm>
            <a:off x="0" y="0"/>
            <a:ext cx="35829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25" name="Picture 5" descr="Augustus"/>
          <p:cNvPicPr>
            <a:picLocks noChangeAspect="1" noChangeArrowheads="1"/>
          </p:cNvPicPr>
          <p:nvPr/>
        </p:nvPicPr>
        <p:blipFill>
          <a:blip r:embed="rId3">
            <a:extLst>
              <a:ext uri="{28A0092B-C50C-407E-A947-70E740481C1C}">
                <a14:useLocalDpi xmlns:a14="http://schemas.microsoft.com/office/drawing/2010/main" val="0"/>
              </a:ext>
            </a:extLst>
          </a:blip>
          <a:srcRect l="66521" b="71463"/>
          <a:stretch>
            <a:fillRect/>
          </a:stretch>
        </p:blipFill>
        <p:spPr bwMode="auto">
          <a:xfrm>
            <a:off x="3581400" y="3733800"/>
            <a:ext cx="2987675" cy="3124200"/>
          </a:xfrm>
          <a:prstGeom prst="rect">
            <a:avLst/>
          </a:prstGeom>
          <a:noFill/>
          <a:extLst>
            <a:ext uri="{909E8E84-426E-40dd-AFC4-6F175D3DCCD1}">
              <a14:hiddenFill xmlns:a14="http://schemas.microsoft.com/office/drawing/2010/main">
                <a:solidFill>
                  <a:srgbClr val="FFFFFF"/>
                </a:solidFill>
              </a14:hiddenFill>
            </a:ext>
          </a:extLst>
        </p:spPr>
      </p:pic>
      <p:sp>
        <p:nvSpPr>
          <p:cNvPr id="81926" name="Rectangle 6"/>
          <p:cNvSpPr>
            <a:spLocks noChangeArrowheads="1"/>
          </p:cNvSpPr>
          <p:nvPr/>
        </p:nvSpPr>
        <p:spPr bwMode="auto">
          <a:xfrm>
            <a:off x="3429000" y="1219200"/>
            <a:ext cx="5791200" cy="88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r>
              <a:rPr lang="en-US" sz="3200" i="1">
                <a:solidFill>
                  <a:schemeClr val="tx2"/>
                </a:solidFill>
                <a:effectLst>
                  <a:outerShdw blurRad="38100" dist="38100" dir="2700000" algn="tl">
                    <a:srgbClr val="000000"/>
                  </a:outerShdw>
                </a:effectLst>
              </a:rPr>
              <a:t>Sebelumnya sebagai Oktavianus</a:t>
            </a:r>
            <a:endParaRPr lang="en-US" sz="2400" i="1">
              <a:solidFill>
                <a:schemeClr val="tx2"/>
              </a:solidFill>
              <a:effectLst>
                <a:outerShdw blurRad="38100" dist="38100" dir="2700000" algn="tl">
                  <a:srgbClr val="000000"/>
                </a:outerShdw>
              </a:effectLst>
            </a:endParaRPr>
          </a:p>
        </p:txBody>
      </p:sp>
      <p:sp>
        <p:nvSpPr>
          <p:cNvPr id="81927" name="Text Box 7"/>
          <p:cNvSpPr txBox="1">
            <a:spLocks noChangeArrowheads="1"/>
          </p:cNvSpPr>
          <p:nvPr/>
        </p:nvSpPr>
        <p:spPr bwMode="auto">
          <a:xfrm>
            <a:off x="7086600" y="38862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81929" name="Rectangle 9"/>
          <p:cNvSpPr>
            <a:spLocks noChangeArrowheads="1"/>
          </p:cNvSpPr>
          <p:nvPr/>
        </p:nvSpPr>
        <p:spPr bwMode="auto">
          <a:xfrm>
            <a:off x="3581400" y="3581400"/>
            <a:ext cx="3124200" cy="3276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Maharaja Agustus</a:t>
            </a:r>
          </a:p>
          <a:p>
            <a:pPr algn="ctr"/>
            <a:r>
              <a:rPr lang="en-US"/>
              <a:t>dari Prima Porta </a:t>
            </a:r>
          </a:p>
          <a:p>
            <a:pPr algn="ctr"/>
            <a:r>
              <a:rPr lang="en-US"/>
              <a:t>Agustus sebagai</a:t>
            </a:r>
          </a:p>
          <a:p>
            <a:pPr algn="ctr"/>
            <a:r>
              <a:rPr lang="en-US"/>
              <a:t>Jeneral berpidato.</a:t>
            </a:r>
          </a:p>
          <a:p>
            <a:pPr algn="ctr"/>
            <a:r>
              <a:rPr lang="en-US"/>
              <a:t>Patung Eros di kakinya</a:t>
            </a:r>
          </a:p>
          <a:p>
            <a:pPr algn="ctr"/>
            <a:r>
              <a:rPr lang="en-US"/>
              <a:t>menyatakan kepada </a:t>
            </a:r>
          </a:p>
          <a:p>
            <a:pPr algn="ctr"/>
            <a:r>
              <a:rPr lang="en-US"/>
              <a:t>tuntutan bahwa keluarga</a:t>
            </a:r>
          </a:p>
          <a:p>
            <a:pPr algn="ctr"/>
            <a:r>
              <a:rPr lang="en-US"/>
              <a:t>Julia adalah keturunan</a:t>
            </a:r>
          </a:p>
          <a:p>
            <a:pPr algn="ctr"/>
            <a:r>
              <a:rPr lang="en-US"/>
              <a:t>Dewi Venus. (</a:t>
            </a:r>
            <a:r>
              <a:rPr lang="en-US" i="1"/>
              <a:t>Braccio</a:t>
            </a:r>
          </a:p>
          <a:p>
            <a:pPr algn="ctr"/>
            <a:r>
              <a:rPr lang="en-US" i="1"/>
              <a:t>Nuovo, Muziam Vatican)</a:t>
            </a:r>
            <a:endParaRPr lang="en-US"/>
          </a:p>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0" y="277813"/>
            <a:ext cx="3505200" cy="2160587"/>
          </a:xfrm>
          <a:solidFill>
            <a:schemeClr val="accent2"/>
          </a:solidFill>
        </p:spPr>
        <p:txBody>
          <a:bodyPr/>
          <a:lstStyle/>
          <a:p>
            <a:r>
              <a:rPr lang="en-US" sz="4000"/>
              <a:t>PerhubunganAntara</a:t>
            </a:r>
            <a:br>
              <a:rPr lang="en-US" sz="4000"/>
            </a:br>
            <a:r>
              <a:rPr lang="en-US" sz="4000"/>
              <a:t>para Maharaja</a:t>
            </a:r>
          </a:p>
        </p:txBody>
      </p:sp>
      <p:sp>
        <p:nvSpPr>
          <p:cNvPr id="209924" name="Text Box 4"/>
          <p:cNvSpPr txBox="1">
            <a:spLocks noChangeArrowheads="1"/>
          </p:cNvSpPr>
          <p:nvPr/>
        </p:nvSpPr>
        <p:spPr bwMode="auto">
          <a:xfrm>
            <a:off x="3810000" y="838200"/>
            <a:ext cx="1219200" cy="3968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Julius</a:t>
            </a:r>
          </a:p>
        </p:txBody>
      </p:sp>
      <p:sp>
        <p:nvSpPr>
          <p:cNvPr id="209925" name="Text Box 5"/>
          <p:cNvSpPr txBox="1">
            <a:spLocks noChangeArrowheads="1"/>
          </p:cNvSpPr>
          <p:nvPr/>
        </p:nvSpPr>
        <p:spPr bwMode="auto">
          <a:xfrm>
            <a:off x="5867400" y="1752600"/>
            <a:ext cx="1371600" cy="3968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Agustus</a:t>
            </a:r>
          </a:p>
        </p:txBody>
      </p:sp>
      <p:sp>
        <p:nvSpPr>
          <p:cNvPr id="209926" name="Text Box 6"/>
          <p:cNvSpPr txBox="1">
            <a:spLocks noChangeArrowheads="1"/>
          </p:cNvSpPr>
          <p:nvPr/>
        </p:nvSpPr>
        <p:spPr bwMode="auto">
          <a:xfrm>
            <a:off x="7924800" y="2362200"/>
            <a:ext cx="1219200" cy="3968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Tiberius</a:t>
            </a:r>
          </a:p>
        </p:txBody>
      </p:sp>
      <p:sp>
        <p:nvSpPr>
          <p:cNvPr id="209927" name="Text Box 7"/>
          <p:cNvSpPr txBox="1">
            <a:spLocks noChangeArrowheads="1"/>
          </p:cNvSpPr>
          <p:nvPr/>
        </p:nvSpPr>
        <p:spPr bwMode="auto">
          <a:xfrm>
            <a:off x="8677275" y="0"/>
            <a:ext cx="466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solidFill>
                  <a:schemeClr val="bg2"/>
                </a:solidFill>
              </a:rPr>
              <a:t>72</a:t>
            </a:r>
          </a:p>
        </p:txBody>
      </p:sp>
      <p:grpSp>
        <p:nvGrpSpPr>
          <p:cNvPr id="209929" name="Group 9"/>
          <p:cNvGrpSpPr>
            <a:grpSpLocks noChangeAspect="1"/>
          </p:cNvGrpSpPr>
          <p:nvPr/>
        </p:nvGrpSpPr>
        <p:grpSpPr bwMode="auto">
          <a:xfrm>
            <a:off x="3503613" y="-1588"/>
            <a:ext cx="5640387" cy="6859588"/>
            <a:chOff x="2207" y="-1"/>
            <a:chExt cx="3553" cy="4321"/>
          </a:xfrm>
        </p:grpSpPr>
        <p:sp>
          <p:nvSpPr>
            <p:cNvPr id="209928" name="AutoShape 8"/>
            <p:cNvSpPr>
              <a:spLocks noChangeAspect="1" noChangeArrowheads="1" noTextEdit="1"/>
            </p:cNvSpPr>
            <p:nvPr/>
          </p:nvSpPr>
          <p:spPr bwMode="auto">
            <a:xfrm>
              <a:off x="2208" y="0"/>
              <a:ext cx="355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9930" name="Rectangle 10"/>
            <p:cNvSpPr>
              <a:spLocks noChangeArrowheads="1"/>
            </p:cNvSpPr>
            <p:nvPr/>
          </p:nvSpPr>
          <p:spPr bwMode="auto">
            <a:xfrm>
              <a:off x="2207" y="-1"/>
              <a:ext cx="3552" cy="43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09935" name="Group 15"/>
            <p:cNvGrpSpPr>
              <a:grpSpLocks/>
            </p:cNvGrpSpPr>
            <p:nvPr/>
          </p:nvGrpSpPr>
          <p:grpSpPr bwMode="auto">
            <a:xfrm>
              <a:off x="2325" y="3853"/>
              <a:ext cx="1737" cy="367"/>
              <a:chOff x="2325" y="3853"/>
              <a:chExt cx="1737" cy="367"/>
            </a:xfrm>
          </p:grpSpPr>
          <p:sp>
            <p:nvSpPr>
              <p:cNvPr id="209931" name="Rectangle 11"/>
              <p:cNvSpPr>
                <a:spLocks noChangeArrowheads="1"/>
              </p:cNvSpPr>
              <p:nvPr/>
            </p:nvSpPr>
            <p:spPr bwMode="auto">
              <a:xfrm>
                <a:off x="2325" y="3853"/>
                <a:ext cx="1736" cy="366"/>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0993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6" y="3854"/>
                <a:ext cx="173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33" name="Rectangle 13"/>
              <p:cNvSpPr>
                <a:spLocks noChangeArrowheads="1"/>
              </p:cNvSpPr>
              <p:nvPr/>
            </p:nvSpPr>
            <p:spPr bwMode="auto">
              <a:xfrm>
                <a:off x="2325" y="3853"/>
                <a:ext cx="1736" cy="366"/>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9934" name="Rectangle 14"/>
              <p:cNvSpPr>
                <a:spLocks noChangeArrowheads="1"/>
              </p:cNvSpPr>
              <p:nvPr/>
            </p:nvSpPr>
            <p:spPr bwMode="auto">
              <a:xfrm>
                <a:off x="2326" y="3854"/>
                <a:ext cx="1736" cy="366"/>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09936" name="Rectangle 16"/>
            <p:cNvSpPr>
              <a:spLocks noChangeArrowheads="1"/>
            </p:cNvSpPr>
            <p:nvPr/>
          </p:nvSpPr>
          <p:spPr bwMode="auto">
            <a:xfrm>
              <a:off x="2435" y="132"/>
              <a:ext cx="1912"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b="1">
                  <a:solidFill>
                    <a:srgbClr val="C0C0C0"/>
                  </a:solidFill>
                  <a:latin typeface="Times New Roman" charset="0"/>
                </a:rPr>
                <a:t>Relationships between Emperors</a:t>
              </a:r>
              <a:endParaRPr lang="en-US"/>
            </a:p>
          </p:txBody>
        </p:sp>
        <p:sp>
          <p:nvSpPr>
            <p:cNvPr id="209937" name="Rectangle 17"/>
            <p:cNvSpPr>
              <a:spLocks noChangeArrowheads="1"/>
            </p:cNvSpPr>
            <p:nvPr/>
          </p:nvSpPr>
          <p:spPr bwMode="auto">
            <a:xfrm>
              <a:off x="2429" y="127"/>
              <a:ext cx="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209938" name="Rectangle 18"/>
            <p:cNvSpPr>
              <a:spLocks noChangeArrowheads="1"/>
            </p:cNvSpPr>
            <p:nvPr/>
          </p:nvSpPr>
          <p:spPr bwMode="auto">
            <a:xfrm>
              <a:off x="2435" y="268"/>
              <a:ext cx="2218" cy="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9939" name="Rectangle 19"/>
            <p:cNvSpPr>
              <a:spLocks noChangeArrowheads="1"/>
            </p:cNvSpPr>
            <p:nvPr/>
          </p:nvSpPr>
          <p:spPr bwMode="auto">
            <a:xfrm>
              <a:off x="2429" y="263"/>
              <a:ext cx="2218"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9940" name="Rectangle 20"/>
            <p:cNvSpPr>
              <a:spLocks noChangeArrowheads="1"/>
            </p:cNvSpPr>
            <p:nvPr/>
          </p:nvSpPr>
          <p:spPr bwMode="auto">
            <a:xfrm>
              <a:off x="2413" y="500"/>
              <a:ext cx="59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Julius Caesar</a:t>
              </a:r>
              <a:endParaRPr lang="en-US"/>
            </a:p>
          </p:txBody>
        </p:sp>
        <p:sp>
          <p:nvSpPr>
            <p:cNvPr id="209941" name="Rectangle 21"/>
            <p:cNvSpPr>
              <a:spLocks noChangeArrowheads="1"/>
            </p:cNvSpPr>
            <p:nvPr/>
          </p:nvSpPr>
          <p:spPr bwMode="auto">
            <a:xfrm>
              <a:off x="3447" y="510"/>
              <a:ext cx="16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Julia</a:t>
              </a:r>
              <a:endParaRPr lang="en-US"/>
            </a:p>
          </p:txBody>
        </p:sp>
        <p:sp>
          <p:nvSpPr>
            <p:cNvPr id="209942" name="Rectangle 22"/>
            <p:cNvSpPr>
              <a:spLocks noChangeArrowheads="1"/>
            </p:cNvSpPr>
            <p:nvPr/>
          </p:nvSpPr>
          <p:spPr bwMode="auto">
            <a:xfrm>
              <a:off x="3427" y="728"/>
              <a:ext cx="15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Atia</a:t>
              </a:r>
              <a:endParaRPr lang="en-US"/>
            </a:p>
          </p:txBody>
        </p:sp>
        <p:sp>
          <p:nvSpPr>
            <p:cNvPr id="209943" name="Rectangle 23"/>
            <p:cNvSpPr>
              <a:spLocks noChangeArrowheads="1"/>
            </p:cNvSpPr>
            <p:nvPr/>
          </p:nvSpPr>
          <p:spPr bwMode="auto">
            <a:xfrm>
              <a:off x="4663" y="1051"/>
              <a:ext cx="33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Scribonia</a:t>
              </a:r>
              <a:endParaRPr lang="en-US"/>
            </a:p>
          </p:txBody>
        </p:sp>
        <p:sp>
          <p:nvSpPr>
            <p:cNvPr id="209944" name="Rectangle 24"/>
            <p:cNvSpPr>
              <a:spLocks noChangeArrowheads="1"/>
            </p:cNvSpPr>
            <p:nvPr/>
          </p:nvSpPr>
          <p:spPr bwMode="auto">
            <a:xfrm>
              <a:off x="3992" y="2024"/>
              <a:ext cx="3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Agrippina</a:t>
              </a:r>
              <a:endParaRPr lang="en-US"/>
            </a:p>
          </p:txBody>
        </p:sp>
        <p:sp>
          <p:nvSpPr>
            <p:cNvPr id="209945" name="Rectangle 25"/>
            <p:cNvSpPr>
              <a:spLocks noChangeArrowheads="1"/>
            </p:cNvSpPr>
            <p:nvPr/>
          </p:nvSpPr>
          <p:spPr bwMode="auto">
            <a:xfrm>
              <a:off x="4448" y="2024"/>
              <a:ext cx="2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I</a:t>
              </a:r>
              <a:endParaRPr lang="en-US"/>
            </a:p>
          </p:txBody>
        </p:sp>
        <p:sp>
          <p:nvSpPr>
            <p:cNvPr id="209946" name="Rectangle 26"/>
            <p:cNvSpPr>
              <a:spLocks noChangeArrowheads="1"/>
            </p:cNvSpPr>
            <p:nvPr/>
          </p:nvSpPr>
          <p:spPr bwMode="auto">
            <a:xfrm>
              <a:off x="3949" y="1085"/>
              <a:ext cx="34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Agustus</a:t>
              </a:r>
              <a:endParaRPr lang="en-US"/>
            </a:p>
          </p:txBody>
        </p:sp>
        <p:sp>
          <p:nvSpPr>
            <p:cNvPr id="209947" name="Rectangle 27"/>
            <p:cNvSpPr>
              <a:spLocks noChangeArrowheads="1"/>
            </p:cNvSpPr>
            <p:nvPr/>
          </p:nvSpPr>
          <p:spPr bwMode="auto">
            <a:xfrm>
              <a:off x="3933" y="1492"/>
              <a:ext cx="28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Agrippa</a:t>
              </a:r>
              <a:endParaRPr lang="en-US"/>
            </a:p>
          </p:txBody>
        </p:sp>
        <p:sp>
          <p:nvSpPr>
            <p:cNvPr id="209948" name="Rectangle 28"/>
            <p:cNvSpPr>
              <a:spLocks noChangeArrowheads="1"/>
            </p:cNvSpPr>
            <p:nvPr/>
          </p:nvSpPr>
          <p:spPr bwMode="auto">
            <a:xfrm>
              <a:off x="2964" y="1492"/>
              <a:ext cx="33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Antonia I</a:t>
              </a:r>
              <a:endParaRPr lang="en-US"/>
            </a:p>
          </p:txBody>
        </p:sp>
        <p:sp>
          <p:nvSpPr>
            <p:cNvPr id="209949" name="Rectangle 29"/>
            <p:cNvSpPr>
              <a:spLocks noChangeArrowheads="1"/>
            </p:cNvSpPr>
            <p:nvPr/>
          </p:nvSpPr>
          <p:spPr bwMode="auto">
            <a:xfrm>
              <a:off x="3359" y="1094"/>
              <a:ext cx="2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Octavia</a:t>
              </a:r>
              <a:endParaRPr lang="en-US"/>
            </a:p>
          </p:txBody>
        </p:sp>
        <p:sp>
          <p:nvSpPr>
            <p:cNvPr id="209950" name="Rectangle 30"/>
            <p:cNvSpPr>
              <a:spLocks noChangeArrowheads="1"/>
            </p:cNvSpPr>
            <p:nvPr/>
          </p:nvSpPr>
          <p:spPr bwMode="auto">
            <a:xfrm>
              <a:off x="3820" y="728"/>
              <a:ext cx="10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C. </a:t>
              </a:r>
              <a:endParaRPr lang="en-US"/>
            </a:p>
          </p:txBody>
        </p:sp>
        <p:sp>
          <p:nvSpPr>
            <p:cNvPr id="209951" name="Rectangle 31"/>
            <p:cNvSpPr>
              <a:spLocks noChangeArrowheads="1"/>
            </p:cNvSpPr>
            <p:nvPr/>
          </p:nvSpPr>
          <p:spPr bwMode="auto">
            <a:xfrm>
              <a:off x="3944" y="728"/>
              <a:ext cx="31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Octavius</a:t>
              </a:r>
              <a:endParaRPr lang="en-US"/>
            </a:p>
          </p:txBody>
        </p:sp>
        <p:sp>
          <p:nvSpPr>
            <p:cNvPr id="209952" name="Rectangle 32"/>
            <p:cNvSpPr>
              <a:spLocks noChangeArrowheads="1"/>
            </p:cNvSpPr>
            <p:nvPr/>
          </p:nvSpPr>
          <p:spPr bwMode="auto">
            <a:xfrm>
              <a:off x="2530" y="1479"/>
              <a:ext cx="24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Lucius</a:t>
              </a:r>
              <a:endParaRPr lang="en-US"/>
            </a:p>
          </p:txBody>
        </p:sp>
        <p:sp>
          <p:nvSpPr>
            <p:cNvPr id="209953" name="Rectangle 33"/>
            <p:cNvSpPr>
              <a:spLocks noChangeArrowheads="1"/>
            </p:cNvSpPr>
            <p:nvPr/>
          </p:nvSpPr>
          <p:spPr bwMode="auto">
            <a:xfrm>
              <a:off x="2424" y="1585"/>
              <a:ext cx="32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Domitius</a:t>
              </a:r>
              <a:endParaRPr lang="en-US"/>
            </a:p>
          </p:txBody>
        </p:sp>
        <p:sp>
          <p:nvSpPr>
            <p:cNvPr id="209954" name="Rectangle 34"/>
            <p:cNvSpPr>
              <a:spLocks noChangeArrowheads="1"/>
            </p:cNvSpPr>
            <p:nvPr/>
          </p:nvSpPr>
          <p:spPr bwMode="auto">
            <a:xfrm>
              <a:off x="2255" y="1692"/>
              <a:ext cx="4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Ahenobarbus</a:t>
              </a:r>
              <a:endParaRPr lang="en-US"/>
            </a:p>
          </p:txBody>
        </p:sp>
        <p:sp>
          <p:nvSpPr>
            <p:cNvPr id="209955" name="Rectangle 35"/>
            <p:cNvSpPr>
              <a:spLocks noChangeArrowheads="1"/>
            </p:cNvSpPr>
            <p:nvPr/>
          </p:nvSpPr>
          <p:spPr bwMode="auto">
            <a:xfrm>
              <a:off x="4413" y="1492"/>
              <a:ext cx="16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Julia</a:t>
              </a:r>
              <a:endParaRPr lang="en-US"/>
            </a:p>
          </p:txBody>
        </p:sp>
        <p:sp>
          <p:nvSpPr>
            <p:cNvPr id="209956" name="Rectangle 36"/>
            <p:cNvSpPr>
              <a:spLocks noChangeArrowheads="1"/>
            </p:cNvSpPr>
            <p:nvPr/>
          </p:nvSpPr>
          <p:spPr bwMode="auto">
            <a:xfrm>
              <a:off x="5199" y="1251"/>
              <a:ext cx="18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Livia</a:t>
              </a:r>
              <a:endParaRPr lang="en-US"/>
            </a:p>
          </p:txBody>
        </p:sp>
        <p:sp>
          <p:nvSpPr>
            <p:cNvPr id="209957" name="Rectangle 37"/>
            <p:cNvSpPr>
              <a:spLocks noChangeArrowheads="1"/>
            </p:cNvSpPr>
            <p:nvPr/>
          </p:nvSpPr>
          <p:spPr bwMode="auto">
            <a:xfrm>
              <a:off x="2598" y="1080"/>
              <a:ext cx="21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Mark </a:t>
              </a:r>
              <a:endParaRPr lang="en-US"/>
            </a:p>
          </p:txBody>
        </p:sp>
        <p:sp>
          <p:nvSpPr>
            <p:cNvPr id="209958" name="Rectangle 38"/>
            <p:cNvSpPr>
              <a:spLocks noChangeArrowheads="1"/>
            </p:cNvSpPr>
            <p:nvPr/>
          </p:nvSpPr>
          <p:spPr bwMode="auto">
            <a:xfrm>
              <a:off x="2854" y="1080"/>
              <a:ext cx="26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Antony</a:t>
              </a:r>
              <a:endParaRPr lang="en-US"/>
            </a:p>
          </p:txBody>
        </p:sp>
        <p:sp>
          <p:nvSpPr>
            <p:cNvPr id="209959" name="Rectangle 39"/>
            <p:cNvSpPr>
              <a:spLocks noChangeArrowheads="1"/>
            </p:cNvSpPr>
            <p:nvPr/>
          </p:nvSpPr>
          <p:spPr bwMode="auto">
            <a:xfrm>
              <a:off x="3229" y="1078"/>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9960" name="Rectangle 40"/>
            <p:cNvSpPr>
              <a:spLocks noChangeArrowheads="1"/>
            </p:cNvSpPr>
            <p:nvPr/>
          </p:nvSpPr>
          <p:spPr bwMode="auto">
            <a:xfrm>
              <a:off x="3663" y="725"/>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9961" name="Rectangle 41"/>
            <p:cNvSpPr>
              <a:spLocks noChangeArrowheads="1"/>
            </p:cNvSpPr>
            <p:nvPr/>
          </p:nvSpPr>
          <p:spPr bwMode="auto">
            <a:xfrm>
              <a:off x="4544" y="1048"/>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9962" name="Rectangle 42"/>
            <p:cNvSpPr>
              <a:spLocks noChangeArrowheads="1"/>
            </p:cNvSpPr>
            <p:nvPr/>
          </p:nvSpPr>
          <p:spPr bwMode="auto">
            <a:xfrm>
              <a:off x="5048" y="1248"/>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9963" name="Rectangle 43"/>
            <p:cNvSpPr>
              <a:spLocks noChangeArrowheads="1"/>
            </p:cNvSpPr>
            <p:nvPr/>
          </p:nvSpPr>
          <p:spPr bwMode="auto">
            <a:xfrm>
              <a:off x="4505" y="3652"/>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9964" name="Rectangle 44"/>
            <p:cNvSpPr>
              <a:spLocks noChangeArrowheads="1"/>
            </p:cNvSpPr>
            <p:nvPr/>
          </p:nvSpPr>
          <p:spPr bwMode="auto">
            <a:xfrm>
              <a:off x="4298" y="1490"/>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9965" name="Rectangle 45"/>
            <p:cNvSpPr>
              <a:spLocks noChangeArrowheads="1"/>
            </p:cNvSpPr>
            <p:nvPr/>
          </p:nvSpPr>
          <p:spPr bwMode="auto">
            <a:xfrm>
              <a:off x="3444" y="3099"/>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9966" name="Rectangle 46"/>
            <p:cNvSpPr>
              <a:spLocks noChangeArrowheads="1"/>
            </p:cNvSpPr>
            <p:nvPr/>
          </p:nvSpPr>
          <p:spPr bwMode="auto">
            <a:xfrm>
              <a:off x="4075" y="3332"/>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9967" name="Rectangle 47"/>
            <p:cNvSpPr>
              <a:spLocks noChangeArrowheads="1"/>
            </p:cNvSpPr>
            <p:nvPr/>
          </p:nvSpPr>
          <p:spPr bwMode="auto">
            <a:xfrm>
              <a:off x="3128" y="2435"/>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9968" name="Rectangle 48"/>
            <p:cNvSpPr>
              <a:spLocks noChangeArrowheads="1"/>
            </p:cNvSpPr>
            <p:nvPr/>
          </p:nvSpPr>
          <p:spPr bwMode="auto">
            <a:xfrm>
              <a:off x="4510" y="2021"/>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9969" name="Rectangle 49"/>
            <p:cNvSpPr>
              <a:spLocks noChangeArrowheads="1"/>
            </p:cNvSpPr>
            <p:nvPr/>
          </p:nvSpPr>
          <p:spPr bwMode="auto">
            <a:xfrm>
              <a:off x="2847" y="1490"/>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9970" name="Rectangle 50"/>
            <p:cNvSpPr>
              <a:spLocks noChangeArrowheads="1"/>
            </p:cNvSpPr>
            <p:nvPr/>
          </p:nvSpPr>
          <p:spPr bwMode="auto">
            <a:xfrm>
              <a:off x="4746" y="1689"/>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09971" name="Rectangle 51"/>
            <p:cNvSpPr>
              <a:spLocks noChangeArrowheads="1"/>
            </p:cNvSpPr>
            <p:nvPr/>
          </p:nvSpPr>
          <p:spPr bwMode="auto">
            <a:xfrm>
              <a:off x="3439" y="1492"/>
              <a:ext cx="36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Antonia II</a:t>
              </a:r>
              <a:endParaRPr lang="en-US"/>
            </a:p>
          </p:txBody>
        </p:sp>
        <p:sp>
          <p:nvSpPr>
            <p:cNvPr id="209972" name="Rectangle 52"/>
            <p:cNvSpPr>
              <a:spLocks noChangeArrowheads="1"/>
            </p:cNvSpPr>
            <p:nvPr/>
          </p:nvSpPr>
          <p:spPr bwMode="auto">
            <a:xfrm>
              <a:off x="4650" y="2024"/>
              <a:ext cx="42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Germanicus</a:t>
              </a:r>
              <a:endParaRPr lang="en-US"/>
            </a:p>
          </p:txBody>
        </p:sp>
        <p:sp>
          <p:nvSpPr>
            <p:cNvPr id="209973" name="Rectangle 53"/>
            <p:cNvSpPr>
              <a:spLocks noChangeArrowheads="1"/>
            </p:cNvSpPr>
            <p:nvPr/>
          </p:nvSpPr>
          <p:spPr bwMode="auto">
            <a:xfrm>
              <a:off x="4446" y="2428"/>
              <a:ext cx="25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Gaius</a:t>
              </a:r>
              <a:endParaRPr lang="en-US"/>
            </a:p>
          </p:txBody>
        </p:sp>
        <p:sp>
          <p:nvSpPr>
            <p:cNvPr id="209974" name="Rectangle 54"/>
            <p:cNvSpPr>
              <a:spLocks noChangeArrowheads="1"/>
            </p:cNvSpPr>
            <p:nvPr/>
          </p:nvSpPr>
          <p:spPr bwMode="auto">
            <a:xfrm>
              <a:off x="4341" y="2547"/>
              <a:ext cx="43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300" b="1" i="1">
                  <a:solidFill>
                    <a:srgbClr val="000000"/>
                  </a:solidFill>
                  <a:latin typeface="Times New Roman" charset="0"/>
                </a:rPr>
                <a:t>‘</a:t>
              </a:r>
              <a:r>
                <a:rPr lang="en-US" sz="1300" b="1" i="1">
                  <a:solidFill>
                    <a:srgbClr val="000000"/>
                  </a:solidFill>
                  <a:latin typeface="Times New Roman" charset="0"/>
                </a:rPr>
                <a:t>Caligula</a:t>
              </a:r>
              <a:r>
                <a:rPr lang="ja-JP" altLang="en-US" sz="1300" b="1" i="1">
                  <a:solidFill>
                    <a:srgbClr val="000000"/>
                  </a:solidFill>
                  <a:latin typeface="Times New Roman" charset="0"/>
                </a:rPr>
                <a:t>’</a:t>
              </a:r>
              <a:endParaRPr lang="en-US"/>
            </a:p>
          </p:txBody>
        </p:sp>
        <p:sp>
          <p:nvSpPr>
            <p:cNvPr id="209975" name="Rectangle 55"/>
            <p:cNvSpPr>
              <a:spLocks noChangeArrowheads="1"/>
            </p:cNvSpPr>
            <p:nvPr/>
          </p:nvSpPr>
          <p:spPr bwMode="auto">
            <a:xfrm>
              <a:off x="5258" y="2015"/>
              <a:ext cx="38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Claudius</a:t>
              </a:r>
              <a:endParaRPr lang="en-US"/>
            </a:p>
          </p:txBody>
        </p:sp>
        <p:sp>
          <p:nvSpPr>
            <p:cNvPr id="209976" name="Rectangle 56"/>
            <p:cNvSpPr>
              <a:spLocks noChangeArrowheads="1"/>
            </p:cNvSpPr>
            <p:nvPr/>
          </p:nvSpPr>
          <p:spPr bwMode="auto">
            <a:xfrm>
              <a:off x="3070" y="3092"/>
              <a:ext cx="21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Nero</a:t>
              </a:r>
              <a:endParaRPr lang="en-US"/>
            </a:p>
          </p:txBody>
        </p:sp>
        <p:sp>
          <p:nvSpPr>
            <p:cNvPr id="209977" name="Rectangle 57"/>
            <p:cNvSpPr>
              <a:spLocks noChangeArrowheads="1"/>
            </p:cNvSpPr>
            <p:nvPr/>
          </p:nvSpPr>
          <p:spPr bwMode="auto">
            <a:xfrm>
              <a:off x="5294" y="1484"/>
              <a:ext cx="3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Tiberius</a:t>
              </a:r>
              <a:endParaRPr lang="en-US"/>
            </a:p>
          </p:txBody>
        </p:sp>
        <p:sp>
          <p:nvSpPr>
            <p:cNvPr id="209978" name="Rectangle 58"/>
            <p:cNvSpPr>
              <a:spLocks noChangeArrowheads="1"/>
            </p:cNvSpPr>
            <p:nvPr/>
          </p:nvSpPr>
          <p:spPr bwMode="auto">
            <a:xfrm>
              <a:off x="4768" y="1492"/>
              <a:ext cx="24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Drusus</a:t>
              </a:r>
              <a:endParaRPr lang="en-US"/>
            </a:p>
          </p:txBody>
        </p:sp>
        <p:sp>
          <p:nvSpPr>
            <p:cNvPr id="209979" name="Freeform 59"/>
            <p:cNvSpPr>
              <a:spLocks noEditPoints="1"/>
            </p:cNvSpPr>
            <p:nvPr/>
          </p:nvSpPr>
          <p:spPr bwMode="auto">
            <a:xfrm>
              <a:off x="3700" y="2806"/>
              <a:ext cx="1830" cy="304"/>
            </a:xfrm>
            <a:custGeom>
              <a:avLst/>
              <a:gdLst>
                <a:gd name="T0" fmla="*/ 0 w 9275"/>
                <a:gd name="T1" fmla="*/ 1643 h 1830"/>
                <a:gd name="T2" fmla="*/ 75 w 9275"/>
                <a:gd name="T3" fmla="*/ 1493 h 1830"/>
                <a:gd name="T4" fmla="*/ 37 w 9275"/>
                <a:gd name="T5" fmla="*/ 1380 h 1830"/>
                <a:gd name="T6" fmla="*/ 0 w 9275"/>
                <a:gd name="T7" fmla="*/ 1042 h 1830"/>
                <a:gd name="T8" fmla="*/ 37 w 9275"/>
                <a:gd name="T9" fmla="*/ 855 h 1830"/>
                <a:gd name="T10" fmla="*/ 146 w 9275"/>
                <a:gd name="T11" fmla="*/ 889 h 1830"/>
                <a:gd name="T12" fmla="*/ 296 w 9275"/>
                <a:gd name="T13" fmla="*/ 814 h 1830"/>
                <a:gd name="T14" fmla="*/ 597 w 9275"/>
                <a:gd name="T15" fmla="*/ 814 h 1830"/>
                <a:gd name="T16" fmla="*/ 747 w 9275"/>
                <a:gd name="T17" fmla="*/ 889 h 1830"/>
                <a:gd name="T18" fmla="*/ 859 w 9275"/>
                <a:gd name="T19" fmla="*/ 851 h 1830"/>
                <a:gd name="T20" fmla="*/ 1197 w 9275"/>
                <a:gd name="T21" fmla="*/ 814 h 1830"/>
                <a:gd name="T22" fmla="*/ 1384 w 9275"/>
                <a:gd name="T23" fmla="*/ 851 h 1830"/>
                <a:gd name="T24" fmla="*/ 1497 w 9275"/>
                <a:gd name="T25" fmla="*/ 889 h 1830"/>
                <a:gd name="T26" fmla="*/ 1647 w 9275"/>
                <a:gd name="T27" fmla="*/ 814 h 1830"/>
                <a:gd name="T28" fmla="*/ 1947 w 9275"/>
                <a:gd name="T29" fmla="*/ 814 h 1830"/>
                <a:gd name="T30" fmla="*/ 2097 w 9275"/>
                <a:gd name="T31" fmla="*/ 889 h 1830"/>
                <a:gd name="T32" fmla="*/ 2210 w 9275"/>
                <a:gd name="T33" fmla="*/ 851 h 1830"/>
                <a:gd name="T34" fmla="*/ 2548 w 9275"/>
                <a:gd name="T35" fmla="*/ 814 h 1830"/>
                <a:gd name="T36" fmla="*/ 2735 w 9275"/>
                <a:gd name="T37" fmla="*/ 851 h 1830"/>
                <a:gd name="T38" fmla="*/ 2848 w 9275"/>
                <a:gd name="T39" fmla="*/ 889 h 1830"/>
                <a:gd name="T40" fmla="*/ 2998 w 9275"/>
                <a:gd name="T41" fmla="*/ 814 h 1830"/>
                <a:gd name="T42" fmla="*/ 3298 w 9275"/>
                <a:gd name="T43" fmla="*/ 814 h 1830"/>
                <a:gd name="T44" fmla="*/ 3448 w 9275"/>
                <a:gd name="T45" fmla="*/ 889 h 1830"/>
                <a:gd name="T46" fmla="*/ 3561 w 9275"/>
                <a:gd name="T47" fmla="*/ 851 h 1830"/>
                <a:gd name="T48" fmla="*/ 3898 w 9275"/>
                <a:gd name="T49" fmla="*/ 814 h 1830"/>
                <a:gd name="T50" fmla="*/ 4086 w 9275"/>
                <a:gd name="T51" fmla="*/ 851 h 1830"/>
                <a:gd name="T52" fmla="*/ 4198 w 9275"/>
                <a:gd name="T53" fmla="*/ 889 h 1830"/>
                <a:gd name="T54" fmla="*/ 4348 w 9275"/>
                <a:gd name="T55" fmla="*/ 814 h 1830"/>
                <a:gd name="T56" fmla="*/ 4649 w 9275"/>
                <a:gd name="T57" fmla="*/ 814 h 1830"/>
                <a:gd name="T58" fmla="*/ 4799 w 9275"/>
                <a:gd name="T59" fmla="*/ 889 h 1830"/>
                <a:gd name="T60" fmla="*/ 4911 w 9275"/>
                <a:gd name="T61" fmla="*/ 851 h 1830"/>
                <a:gd name="T62" fmla="*/ 5249 w 9275"/>
                <a:gd name="T63" fmla="*/ 814 h 1830"/>
                <a:gd name="T64" fmla="*/ 5437 w 9275"/>
                <a:gd name="T65" fmla="*/ 851 h 1830"/>
                <a:gd name="T66" fmla="*/ 5549 w 9275"/>
                <a:gd name="T67" fmla="*/ 889 h 1830"/>
                <a:gd name="T68" fmla="*/ 5699 w 9275"/>
                <a:gd name="T69" fmla="*/ 814 h 1830"/>
                <a:gd name="T70" fmla="*/ 5999 w 9275"/>
                <a:gd name="T71" fmla="*/ 814 h 1830"/>
                <a:gd name="T72" fmla="*/ 6149 w 9275"/>
                <a:gd name="T73" fmla="*/ 889 h 1830"/>
                <a:gd name="T74" fmla="*/ 6262 w 9275"/>
                <a:gd name="T75" fmla="*/ 851 h 1830"/>
                <a:gd name="T76" fmla="*/ 6600 w 9275"/>
                <a:gd name="T77" fmla="*/ 814 h 1830"/>
                <a:gd name="T78" fmla="*/ 6787 w 9275"/>
                <a:gd name="T79" fmla="*/ 851 h 1830"/>
                <a:gd name="T80" fmla="*/ 6900 w 9275"/>
                <a:gd name="T81" fmla="*/ 889 h 1830"/>
                <a:gd name="T82" fmla="*/ 7050 w 9275"/>
                <a:gd name="T83" fmla="*/ 814 h 1830"/>
                <a:gd name="T84" fmla="*/ 7350 w 9275"/>
                <a:gd name="T85" fmla="*/ 814 h 1830"/>
                <a:gd name="T86" fmla="*/ 7500 w 9275"/>
                <a:gd name="T87" fmla="*/ 889 h 1830"/>
                <a:gd name="T88" fmla="*/ 7613 w 9275"/>
                <a:gd name="T89" fmla="*/ 851 h 1830"/>
                <a:gd name="T90" fmla="*/ 7950 w 9275"/>
                <a:gd name="T91" fmla="*/ 814 h 1830"/>
                <a:gd name="T92" fmla="*/ 8138 w 9275"/>
                <a:gd name="T93" fmla="*/ 851 h 1830"/>
                <a:gd name="T94" fmla="*/ 8250 w 9275"/>
                <a:gd name="T95" fmla="*/ 889 h 1830"/>
                <a:gd name="T96" fmla="*/ 8400 w 9275"/>
                <a:gd name="T97" fmla="*/ 814 h 1830"/>
                <a:gd name="T98" fmla="*/ 8701 w 9275"/>
                <a:gd name="T99" fmla="*/ 814 h 1830"/>
                <a:gd name="T100" fmla="*/ 8851 w 9275"/>
                <a:gd name="T101" fmla="*/ 889 h 1830"/>
                <a:gd name="T102" fmla="*/ 8963 w 9275"/>
                <a:gd name="T103" fmla="*/ 851 h 1830"/>
                <a:gd name="T104" fmla="*/ 9200 w 9275"/>
                <a:gd name="T105" fmla="*/ 788 h 1830"/>
                <a:gd name="T106" fmla="*/ 9237 w 9275"/>
                <a:gd name="T107" fmla="*/ 600 h 1830"/>
                <a:gd name="T108" fmla="*/ 9275 w 9275"/>
                <a:gd name="T109" fmla="*/ 488 h 1830"/>
                <a:gd name="T110" fmla="*/ 9200 w 9275"/>
                <a:gd name="T111" fmla="*/ 337 h 1830"/>
                <a:gd name="T112" fmla="*/ 9200 w 9275"/>
                <a:gd name="T113" fmla="*/ 37 h 1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75" h="1830">
                  <a:moveTo>
                    <a:pt x="0" y="1793"/>
                  </a:moveTo>
                  <a:lnTo>
                    <a:pt x="0" y="1793"/>
                  </a:lnTo>
                  <a:cubicBezTo>
                    <a:pt x="0" y="1772"/>
                    <a:pt x="17" y="1755"/>
                    <a:pt x="37" y="1755"/>
                  </a:cubicBezTo>
                  <a:cubicBezTo>
                    <a:pt x="58" y="1755"/>
                    <a:pt x="75" y="1772"/>
                    <a:pt x="75" y="1793"/>
                  </a:cubicBezTo>
                  <a:lnTo>
                    <a:pt x="75" y="1793"/>
                  </a:lnTo>
                  <a:cubicBezTo>
                    <a:pt x="75" y="1814"/>
                    <a:pt x="58" y="1830"/>
                    <a:pt x="37" y="1830"/>
                  </a:cubicBezTo>
                  <a:cubicBezTo>
                    <a:pt x="17" y="1830"/>
                    <a:pt x="0" y="1814"/>
                    <a:pt x="0" y="1793"/>
                  </a:cubicBezTo>
                  <a:close/>
                  <a:moveTo>
                    <a:pt x="0" y="1643"/>
                  </a:moveTo>
                  <a:lnTo>
                    <a:pt x="0" y="1643"/>
                  </a:lnTo>
                  <a:cubicBezTo>
                    <a:pt x="0" y="1622"/>
                    <a:pt x="17" y="1605"/>
                    <a:pt x="37" y="1605"/>
                  </a:cubicBezTo>
                  <a:cubicBezTo>
                    <a:pt x="58" y="1605"/>
                    <a:pt x="75" y="1622"/>
                    <a:pt x="75" y="1643"/>
                  </a:cubicBezTo>
                  <a:lnTo>
                    <a:pt x="75" y="1643"/>
                  </a:lnTo>
                  <a:cubicBezTo>
                    <a:pt x="75" y="1663"/>
                    <a:pt x="58" y="1680"/>
                    <a:pt x="37" y="1680"/>
                  </a:cubicBezTo>
                  <a:cubicBezTo>
                    <a:pt x="17" y="1680"/>
                    <a:pt x="0" y="1663"/>
                    <a:pt x="0" y="1643"/>
                  </a:cubicBezTo>
                  <a:close/>
                  <a:moveTo>
                    <a:pt x="0" y="1493"/>
                  </a:moveTo>
                  <a:lnTo>
                    <a:pt x="0" y="1493"/>
                  </a:lnTo>
                  <a:cubicBezTo>
                    <a:pt x="0" y="1472"/>
                    <a:pt x="17" y="1455"/>
                    <a:pt x="37" y="1455"/>
                  </a:cubicBezTo>
                  <a:cubicBezTo>
                    <a:pt x="58" y="1455"/>
                    <a:pt x="75" y="1472"/>
                    <a:pt x="75" y="1493"/>
                  </a:cubicBezTo>
                  <a:lnTo>
                    <a:pt x="75" y="1493"/>
                  </a:lnTo>
                  <a:cubicBezTo>
                    <a:pt x="75" y="1513"/>
                    <a:pt x="58" y="1530"/>
                    <a:pt x="37" y="1530"/>
                  </a:cubicBezTo>
                  <a:cubicBezTo>
                    <a:pt x="17" y="1530"/>
                    <a:pt x="0" y="1513"/>
                    <a:pt x="0" y="1493"/>
                  </a:cubicBezTo>
                  <a:close/>
                  <a:moveTo>
                    <a:pt x="0" y="1343"/>
                  </a:moveTo>
                  <a:lnTo>
                    <a:pt x="0" y="1342"/>
                  </a:lnTo>
                  <a:cubicBezTo>
                    <a:pt x="0" y="1322"/>
                    <a:pt x="17" y="1305"/>
                    <a:pt x="37" y="1305"/>
                  </a:cubicBezTo>
                  <a:cubicBezTo>
                    <a:pt x="58" y="1305"/>
                    <a:pt x="75" y="1322"/>
                    <a:pt x="75" y="1342"/>
                  </a:cubicBezTo>
                  <a:lnTo>
                    <a:pt x="75" y="1343"/>
                  </a:lnTo>
                  <a:cubicBezTo>
                    <a:pt x="75" y="1363"/>
                    <a:pt x="58" y="1380"/>
                    <a:pt x="37" y="1380"/>
                  </a:cubicBezTo>
                  <a:cubicBezTo>
                    <a:pt x="17" y="1380"/>
                    <a:pt x="0" y="1363"/>
                    <a:pt x="0" y="1343"/>
                  </a:cubicBezTo>
                  <a:close/>
                  <a:moveTo>
                    <a:pt x="0" y="1192"/>
                  </a:moveTo>
                  <a:lnTo>
                    <a:pt x="0" y="1192"/>
                  </a:lnTo>
                  <a:cubicBezTo>
                    <a:pt x="0" y="1172"/>
                    <a:pt x="17" y="1155"/>
                    <a:pt x="37" y="1155"/>
                  </a:cubicBezTo>
                  <a:cubicBezTo>
                    <a:pt x="58" y="1155"/>
                    <a:pt x="75" y="1172"/>
                    <a:pt x="75" y="1192"/>
                  </a:cubicBezTo>
                  <a:lnTo>
                    <a:pt x="75" y="1192"/>
                  </a:lnTo>
                  <a:cubicBezTo>
                    <a:pt x="75" y="1213"/>
                    <a:pt x="58" y="1230"/>
                    <a:pt x="37" y="1230"/>
                  </a:cubicBezTo>
                  <a:cubicBezTo>
                    <a:pt x="17" y="1230"/>
                    <a:pt x="0" y="1213"/>
                    <a:pt x="0" y="1192"/>
                  </a:cubicBezTo>
                  <a:close/>
                  <a:moveTo>
                    <a:pt x="0" y="1042"/>
                  </a:moveTo>
                  <a:lnTo>
                    <a:pt x="0" y="1042"/>
                  </a:lnTo>
                  <a:cubicBezTo>
                    <a:pt x="0" y="1022"/>
                    <a:pt x="17" y="1005"/>
                    <a:pt x="37" y="1005"/>
                  </a:cubicBezTo>
                  <a:cubicBezTo>
                    <a:pt x="58" y="1005"/>
                    <a:pt x="75" y="1022"/>
                    <a:pt x="75" y="1042"/>
                  </a:cubicBezTo>
                  <a:lnTo>
                    <a:pt x="75" y="1042"/>
                  </a:lnTo>
                  <a:cubicBezTo>
                    <a:pt x="75" y="1063"/>
                    <a:pt x="58" y="1080"/>
                    <a:pt x="37" y="1080"/>
                  </a:cubicBezTo>
                  <a:cubicBezTo>
                    <a:pt x="17" y="1080"/>
                    <a:pt x="0" y="1063"/>
                    <a:pt x="0" y="1042"/>
                  </a:cubicBezTo>
                  <a:close/>
                  <a:moveTo>
                    <a:pt x="0" y="892"/>
                  </a:moveTo>
                  <a:lnTo>
                    <a:pt x="0" y="892"/>
                  </a:lnTo>
                  <a:cubicBezTo>
                    <a:pt x="0" y="872"/>
                    <a:pt x="17" y="855"/>
                    <a:pt x="37" y="855"/>
                  </a:cubicBezTo>
                  <a:cubicBezTo>
                    <a:pt x="58" y="855"/>
                    <a:pt x="75" y="872"/>
                    <a:pt x="75" y="892"/>
                  </a:cubicBezTo>
                  <a:lnTo>
                    <a:pt x="75" y="892"/>
                  </a:lnTo>
                  <a:cubicBezTo>
                    <a:pt x="75" y="913"/>
                    <a:pt x="58" y="930"/>
                    <a:pt x="37" y="930"/>
                  </a:cubicBezTo>
                  <a:cubicBezTo>
                    <a:pt x="17" y="930"/>
                    <a:pt x="0" y="913"/>
                    <a:pt x="0" y="892"/>
                  </a:cubicBezTo>
                  <a:close/>
                  <a:moveTo>
                    <a:pt x="146" y="814"/>
                  </a:moveTo>
                  <a:lnTo>
                    <a:pt x="146" y="814"/>
                  </a:lnTo>
                  <a:cubicBezTo>
                    <a:pt x="167" y="814"/>
                    <a:pt x="184" y="830"/>
                    <a:pt x="184" y="851"/>
                  </a:cubicBezTo>
                  <a:cubicBezTo>
                    <a:pt x="184" y="872"/>
                    <a:pt x="167" y="889"/>
                    <a:pt x="146" y="889"/>
                  </a:cubicBezTo>
                  <a:lnTo>
                    <a:pt x="146" y="889"/>
                  </a:lnTo>
                  <a:cubicBezTo>
                    <a:pt x="126" y="889"/>
                    <a:pt x="109" y="872"/>
                    <a:pt x="109" y="851"/>
                  </a:cubicBezTo>
                  <a:cubicBezTo>
                    <a:pt x="109" y="830"/>
                    <a:pt x="126" y="814"/>
                    <a:pt x="146" y="814"/>
                  </a:cubicBezTo>
                  <a:close/>
                  <a:moveTo>
                    <a:pt x="296" y="814"/>
                  </a:moveTo>
                  <a:lnTo>
                    <a:pt x="296" y="814"/>
                  </a:lnTo>
                  <a:cubicBezTo>
                    <a:pt x="317" y="814"/>
                    <a:pt x="334" y="830"/>
                    <a:pt x="334" y="851"/>
                  </a:cubicBezTo>
                  <a:cubicBezTo>
                    <a:pt x="334" y="872"/>
                    <a:pt x="317" y="889"/>
                    <a:pt x="296" y="889"/>
                  </a:cubicBezTo>
                  <a:lnTo>
                    <a:pt x="296" y="889"/>
                  </a:lnTo>
                  <a:cubicBezTo>
                    <a:pt x="276" y="889"/>
                    <a:pt x="259" y="872"/>
                    <a:pt x="259" y="851"/>
                  </a:cubicBezTo>
                  <a:cubicBezTo>
                    <a:pt x="259" y="830"/>
                    <a:pt x="276" y="814"/>
                    <a:pt x="296" y="814"/>
                  </a:cubicBezTo>
                  <a:close/>
                  <a:moveTo>
                    <a:pt x="446" y="814"/>
                  </a:moveTo>
                  <a:lnTo>
                    <a:pt x="447" y="814"/>
                  </a:lnTo>
                  <a:cubicBezTo>
                    <a:pt x="467" y="814"/>
                    <a:pt x="484" y="830"/>
                    <a:pt x="484" y="851"/>
                  </a:cubicBezTo>
                  <a:cubicBezTo>
                    <a:pt x="484" y="872"/>
                    <a:pt x="467" y="889"/>
                    <a:pt x="447" y="889"/>
                  </a:cubicBezTo>
                  <a:lnTo>
                    <a:pt x="446" y="889"/>
                  </a:lnTo>
                  <a:cubicBezTo>
                    <a:pt x="426" y="889"/>
                    <a:pt x="409" y="872"/>
                    <a:pt x="409" y="851"/>
                  </a:cubicBezTo>
                  <a:cubicBezTo>
                    <a:pt x="409" y="830"/>
                    <a:pt x="426" y="814"/>
                    <a:pt x="446" y="814"/>
                  </a:cubicBezTo>
                  <a:close/>
                  <a:moveTo>
                    <a:pt x="597" y="814"/>
                  </a:moveTo>
                  <a:lnTo>
                    <a:pt x="597" y="814"/>
                  </a:lnTo>
                  <a:cubicBezTo>
                    <a:pt x="617" y="814"/>
                    <a:pt x="634" y="830"/>
                    <a:pt x="634" y="851"/>
                  </a:cubicBezTo>
                  <a:cubicBezTo>
                    <a:pt x="634" y="872"/>
                    <a:pt x="617" y="889"/>
                    <a:pt x="597" y="889"/>
                  </a:cubicBezTo>
                  <a:lnTo>
                    <a:pt x="597" y="889"/>
                  </a:lnTo>
                  <a:cubicBezTo>
                    <a:pt x="576" y="889"/>
                    <a:pt x="559" y="872"/>
                    <a:pt x="559" y="851"/>
                  </a:cubicBezTo>
                  <a:cubicBezTo>
                    <a:pt x="559" y="830"/>
                    <a:pt x="576" y="814"/>
                    <a:pt x="597" y="814"/>
                  </a:cubicBezTo>
                  <a:close/>
                  <a:moveTo>
                    <a:pt x="747" y="814"/>
                  </a:moveTo>
                  <a:lnTo>
                    <a:pt x="747" y="814"/>
                  </a:lnTo>
                  <a:cubicBezTo>
                    <a:pt x="767" y="814"/>
                    <a:pt x="784" y="830"/>
                    <a:pt x="784" y="851"/>
                  </a:cubicBezTo>
                  <a:cubicBezTo>
                    <a:pt x="784" y="872"/>
                    <a:pt x="767" y="889"/>
                    <a:pt x="747" y="889"/>
                  </a:cubicBezTo>
                  <a:lnTo>
                    <a:pt x="747" y="889"/>
                  </a:lnTo>
                  <a:cubicBezTo>
                    <a:pt x="726" y="889"/>
                    <a:pt x="709" y="872"/>
                    <a:pt x="709" y="851"/>
                  </a:cubicBezTo>
                  <a:cubicBezTo>
                    <a:pt x="709" y="830"/>
                    <a:pt x="726" y="814"/>
                    <a:pt x="747" y="814"/>
                  </a:cubicBezTo>
                  <a:close/>
                  <a:moveTo>
                    <a:pt x="897" y="814"/>
                  </a:moveTo>
                  <a:lnTo>
                    <a:pt x="897" y="814"/>
                  </a:lnTo>
                  <a:cubicBezTo>
                    <a:pt x="917" y="814"/>
                    <a:pt x="934" y="830"/>
                    <a:pt x="934" y="851"/>
                  </a:cubicBezTo>
                  <a:cubicBezTo>
                    <a:pt x="934" y="872"/>
                    <a:pt x="917" y="889"/>
                    <a:pt x="897" y="889"/>
                  </a:cubicBezTo>
                  <a:lnTo>
                    <a:pt x="897" y="889"/>
                  </a:lnTo>
                  <a:cubicBezTo>
                    <a:pt x="876" y="889"/>
                    <a:pt x="859" y="872"/>
                    <a:pt x="859" y="851"/>
                  </a:cubicBezTo>
                  <a:cubicBezTo>
                    <a:pt x="859" y="830"/>
                    <a:pt x="876" y="814"/>
                    <a:pt x="897" y="814"/>
                  </a:cubicBezTo>
                  <a:close/>
                  <a:moveTo>
                    <a:pt x="1047" y="814"/>
                  </a:moveTo>
                  <a:lnTo>
                    <a:pt x="1047" y="814"/>
                  </a:lnTo>
                  <a:cubicBezTo>
                    <a:pt x="1068" y="814"/>
                    <a:pt x="1084" y="830"/>
                    <a:pt x="1084" y="851"/>
                  </a:cubicBezTo>
                  <a:cubicBezTo>
                    <a:pt x="1084" y="872"/>
                    <a:pt x="1068" y="889"/>
                    <a:pt x="1047" y="889"/>
                  </a:cubicBezTo>
                  <a:lnTo>
                    <a:pt x="1047" y="889"/>
                  </a:lnTo>
                  <a:cubicBezTo>
                    <a:pt x="1026" y="889"/>
                    <a:pt x="1009" y="872"/>
                    <a:pt x="1009" y="851"/>
                  </a:cubicBezTo>
                  <a:cubicBezTo>
                    <a:pt x="1009" y="830"/>
                    <a:pt x="1026" y="814"/>
                    <a:pt x="1047" y="814"/>
                  </a:cubicBezTo>
                  <a:close/>
                  <a:moveTo>
                    <a:pt x="1197" y="814"/>
                  </a:moveTo>
                  <a:lnTo>
                    <a:pt x="1197" y="814"/>
                  </a:lnTo>
                  <a:cubicBezTo>
                    <a:pt x="1218" y="814"/>
                    <a:pt x="1234" y="830"/>
                    <a:pt x="1234" y="851"/>
                  </a:cubicBezTo>
                  <a:cubicBezTo>
                    <a:pt x="1234" y="872"/>
                    <a:pt x="1218" y="889"/>
                    <a:pt x="1197" y="889"/>
                  </a:cubicBezTo>
                  <a:lnTo>
                    <a:pt x="1197" y="889"/>
                  </a:lnTo>
                  <a:cubicBezTo>
                    <a:pt x="1176" y="889"/>
                    <a:pt x="1159" y="872"/>
                    <a:pt x="1159" y="851"/>
                  </a:cubicBezTo>
                  <a:cubicBezTo>
                    <a:pt x="1159" y="830"/>
                    <a:pt x="1176" y="814"/>
                    <a:pt x="1197" y="814"/>
                  </a:cubicBezTo>
                  <a:close/>
                  <a:moveTo>
                    <a:pt x="1347" y="814"/>
                  </a:moveTo>
                  <a:lnTo>
                    <a:pt x="1347" y="814"/>
                  </a:lnTo>
                  <a:cubicBezTo>
                    <a:pt x="1368" y="814"/>
                    <a:pt x="1384" y="830"/>
                    <a:pt x="1384" y="851"/>
                  </a:cubicBezTo>
                  <a:cubicBezTo>
                    <a:pt x="1384" y="872"/>
                    <a:pt x="1368" y="889"/>
                    <a:pt x="1347" y="889"/>
                  </a:cubicBezTo>
                  <a:lnTo>
                    <a:pt x="1347" y="889"/>
                  </a:lnTo>
                  <a:cubicBezTo>
                    <a:pt x="1326" y="889"/>
                    <a:pt x="1309" y="872"/>
                    <a:pt x="1309" y="851"/>
                  </a:cubicBezTo>
                  <a:cubicBezTo>
                    <a:pt x="1309" y="830"/>
                    <a:pt x="1326" y="814"/>
                    <a:pt x="1347" y="814"/>
                  </a:cubicBezTo>
                  <a:close/>
                  <a:moveTo>
                    <a:pt x="1497" y="814"/>
                  </a:moveTo>
                  <a:lnTo>
                    <a:pt x="1497" y="814"/>
                  </a:lnTo>
                  <a:cubicBezTo>
                    <a:pt x="1518" y="814"/>
                    <a:pt x="1535" y="830"/>
                    <a:pt x="1535" y="851"/>
                  </a:cubicBezTo>
                  <a:cubicBezTo>
                    <a:pt x="1535" y="872"/>
                    <a:pt x="1518" y="889"/>
                    <a:pt x="1497" y="889"/>
                  </a:cubicBezTo>
                  <a:lnTo>
                    <a:pt x="1497" y="889"/>
                  </a:lnTo>
                  <a:cubicBezTo>
                    <a:pt x="1476" y="889"/>
                    <a:pt x="1459" y="872"/>
                    <a:pt x="1459" y="851"/>
                  </a:cubicBezTo>
                  <a:cubicBezTo>
                    <a:pt x="1459" y="830"/>
                    <a:pt x="1476" y="814"/>
                    <a:pt x="1497" y="814"/>
                  </a:cubicBezTo>
                  <a:close/>
                  <a:moveTo>
                    <a:pt x="1647" y="814"/>
                  </a:moveTo>
                  <a:lnTo>
                    <a:pt x="1647" y="814"/>
                  </a:lnTo>
                  <a:cubicBezTo>
                    <a:pt x="1668" y="814"/>
                    <a:pt x="1685" y="830"/>
                    <a:pt x="1685" y="851"/>
                  </a:cubicBezTo>
                  <a:cubicBezTo>
                    <a:pt x="1685" y="872"/>
                    <a:pt x="1668" y="889"/>
                    <a:pt x="1647" y="889"/>
                  </a:cubicBezTo>
                  <a:lnTo>
                    <a:pt x="1647" y="889"/>
                  </a:lnTo>
                  <a:cubicBezTo>
                    <a:pt x="1626" y="889"/>
                    <a:pt x="1610" y="872"/>
                    <a:pt x="1610" y="851"/>
                  </a:cubicBezTo>
                  <a:cubicBezTo>
                    <a:pt x="1610" y="830"/>
                    <a:pt x="1626" y="814"/>
                    <a:pt x="1647" y="814"/>
                  </a:cubicBezTo>
                  <a:close/>
                  <a:moveTo>
                    <a:pt x="1797" y="814"/>
                  </a:moveTo>
                  <a:lnTo>
                    <a:pt x="1797" y="814"/>
                  </a:lnTo>
                  <a:cubicBezTo>
                    <a:pt x="1818" y="814"/>
                    <a:pt x="1835" y="830"/>
                    <a:pt x="1835" y="851"/>
                  </a:cubicBezTo>
                  <a:cubicBezTo>
                    <a:pt x="1835" y="872"/>
                    <a:pt x="1818" y="889"/>
                    <a:pt x="1797" y="889"/>
                  </a:cubicBezTo>
                  <a:lnTo>
                    <a:pt x="1797" y="889"/>
                  </a:lnTo>
                  <a:cubicBezTo>
                    <a:pt x="1776" y="889"/>
                    <a:pt x="1760" y="872"/>
                    <a:pt x="1760" y="851"/>
                  </a:cubicBezTo>
                  <a:cubicBezTo>
                    <a:pt x="1760" y="830"/>
                    <a:pt x="1776" y="814"/>
                    <a:pt x="1797" y="814"/>
                  </a:cubicBezTo>
                  <a:close/>
                  <a:moveTo>
                    <a:pt x="1947" y="814"/>
                  </a:moveTo>
                  <a:lnTo>
                    <a:pt x="1947" y="814"/>
                  </a:lnTo>
                  <a:cubicBezTo>
                    <a:pt x="1968" y="814"/>
                    <a:pt x="1985" y="830"/>
                    <a:pt x="1985" y="851"/>
                  </a:cubicBezTo>
                  <a:cubicBezTo>
                    <a:pt x="1985" y="872"/>
                    <a:pt x="1968" y="889"/>
                    <a:pt x="1947" y="889"/>
                  </a:cubicBezTo>
                  <a:lnTo>
                    <a:pt x="1947" y="889"/>
                  </a:lnTo>
                  <a:cubicBezTo>
                    <a:pt x="1927" y="889"/>
                    <a:pt x="1910" y="872"/>
                    <a:pt x="1910" y="851"/>
                  </a:cubicBezTo>
                  <a:cubicBezTo>
                    <a:pt x="1910" y="830"/>
                    <a:pt x="1927" y="814"/>
                    <a:pt x="1947" y="814"/>
                  </a:cubicBezTo>
                  <a:close/>
                  <a:moveTo>
                    <a:pt x="2097" y="814"/>
                  </a:moveTo>
                  <a:lnTo>
                    <a:pt x="2097" y="814"/>
                  </a:lnTo>
                  <a:cubicBezTo>
                    <a:pt x="2118" y="814"/>
                    <a:pt x="2135" y="830"/>
                    <a:pt x="2135" y="851"/>
                  </a:cubicBezTo>
                  <a:cubicBezTo>
                    <a:pt x="2135" y="872"/>
                    <a:pt x="2118" y="889"/>
                    <a:pt x="2097" y="889"/>
                  </a:cubicBezTo>
                  <a:lnTo>
                    <a:pt x="2097" y="889"/>
                  </a:lnTo>
                  <a:cubicBezTo>
                    <a:pt x="2077" y="889"/>
                    <a:pt x="2060" y="872"/>
                    <a:pt x="2060" y="851"/>
                  </a:cubicBezTo>
                  <a:cubicBezTo>
                    <a:pt x="2060" y="830"/>
                    <a:pt x="2077" y="814"/>
                    <a:pt x="2097" y="814"/>
                  </a:cubicBezTo>
                  <a:close/>
                  <a:moveTo>
                    <a:pt x="2247" y="814"/>
                  </a:moveTo>
                  <a:lnTo>
                    <a:pt x="2247" y="814"/>
                  </a:lnTo>
                  <a:cubicBezTo>
                    <a:pt x="2268" y="814"/>
                    <a:pt x="2285" y="830"/>
                    <a:pt x="2285" y="851"/>
                  </a:cubicBezTo>
                  <a:cubicBezTo>
                    <a:pt x="2285" y="872"/>
                    <a:pt x="2268" y="889"/>
                    <a:pt x="2247" y="889"/>
                  </a:cubicBezTo>
                  <a:lnTo>
                    <a:pt x="2247" y="889"/>
                  </a:lnTo>
                  <a:cubicBezTo>
                    <a:pt x="2227" y="889"/>
                    <a:pt x="2210" y="872"/>
                    <a:pt x="2210" y="851"/>
                  </a:cubicBezTo>
                  <a:cubicBezTo>
                    <a:pt x="2210" y="830"/>
                    <a:pt x="2227" y="814"/>
                    <a:pt x="2247" y="814"/>
                  </a:cubicBezTo>
                  <a:close/>
                  <a:moveTo>
                    <a:pt x="2397" y="814"/>
                  </a:moveTo>
                  <a:lnTo>
                    <a:pt x="2398" y="814"/>
                  </a:lnTo>
                  <a:cubicBezTo>
                    <a:pt x="2418" y="814"/>
                    <a:pt x="2435" y="830"/>
                    <a:pt x="2435" y="851"/>
                  </a:cubicBezTo>
                  <a:cubicBezTo>
                    <a:pt x="2435" y="872"/>
                    <a:pt x="2418" y="889"/>
                    <a:pt x="2398" y="889"/>
                  </a:cubicBezTo>
                  <a:lnTo>
                    <a:pt x="2397" y="889"/>
                  </a:lnTo>
                  <a:cubicBezTo>
                    <a:pt x="2377" y="889"/>
                    <a:pt x="2360" y="872"/>
                    <a:pt x="2360" y="851"/>
                  </a:cubicBezTo>
                  <a:cubicBezTo>
                    <a:pt x="2360" y="830"/>
                    <a:pt x="2377" y="814"/>
                    <a:pt x="2397" y="814"/>
                  </a:cubicBezTo>
                  <a:close/>
                  <a:moveTo>
                    <a:pt x="2548" y="814"/>
                  </a:moveTo>
                  <a:lnTo>
                    <a:pt x="2548" y="814"/>
                  </a:lnTo>
                  <a:cubicBezTo>
                    <a:pt x="2568" y="814"/>
                    <a:pt x="2585" y="830"/>
                    <a:pt x="2585" y="851"/>
                  </a:cubicBezTo>
                  <a:cubicBezTo>
                    <a:pt x="2585" y="872"/>
                    <a:pt x="2568" y="889"/>
                    <a:pt x="2548" y="889"/>
                  </a:cubicBezTo>
                  <a:lnTo>
                    <a:pt x="2548" y="889"/>
                  </a:lnTo>
                  <a:cubicBezTo>
                    <a:pt x="2527" y="889"/>
                    <a:pt x="2510" y="872"/>
                    <a:pt x="2510" y="851"/>
                  </a:cubicBezTo>
                  <a:cubicBezTo>
                    <a:pt x="2510" y="830"/>
                    <a:pt x="2527" y="814"/>
                    <a:pt x="2548" y="814"/>
                  </a:cubicBezTo>
                  <a:close/>
                  <a:moveTo>
                    <a:pt x="2698" y="814"/>
                  </a:moveTo>
                  <a:lnTo>
                    <a:pt x="2698" y="814"/>
                  </a:lnTo>
                  <a:cubicBezTo>
                    <a:pt x="2718" y="814"/>
                    <a:pt x="2735" y="830"/>
                    <a:pt x="2735" y="851"/>
                  </a:cubicBezTo>
                  <a:cubicBezTo>
                    <a:pt x="2735" y="872"/>
                    <a:pt x="2718" y="889"/>
                    <a:pt x="2698" y="889"/>
                  </a:cubicBezTo>
                  <a:lnTo>
                    <a:pt x="2698" y="889"/>
                  </a:lnTo>
                  <a:cubicBezTo>
                    <a:pt x="2677" y="889"/>
                    <a:pt x="2660" y="872"/>
                    <a:pt x="2660" y="851"/>
                  </a:cubicBezTo>
                  <a:cubicBezTo>
                    <a:pt x="2660" y="830"/>
                    <a:pt x="2677" y="814"/>
                    <a:pt x="2698" y="814"/>
                  </a:cubicBezTo>
                  <a:close/>
                  <a:moveTo>
                    <a:pt x="2848" y="814"/>
                  </a:moveTo>
                  <a:lnTo>
                    <a:pt x="2848" y="814"/>
                  </a:lnTo>
                  <a:cubicBezTo>
                    <a:pt x="2868" y="814"/>
                    <a:pt x="2885" y="830"/>
                    <a:pt x="2885" y="851"/>
                  </a:cubicBezTo>
                  <a:cubicBezTo>
                    <a:pt x="2885" y="872"/>
                    <a:pt x="2868" y="889"/>
                    <a:pt x="2848" y="889"/>
                  </a:cubicBezTo>
                  <a:lnTo>
                    <a:pt x="2848" y="889"/>
                  </a:lnTo>
                  <a:cubicBezTo>
                    <a:pt x="2827" y="889"/>
                    <a:pt x="2810" y="872"/>
                    <a:pt x="2810" y="851"/>
                  </a:cubicBezTo>
                  <a:cubicBezTo>
                    <a:pt x="2810" y="830"/>
                    <a:pt x="2827" y="814"/>
                    <a:pt x="2848" y="814"/>
                  </a:cubicBezTo>
                  <a:close/>
                  <a:moveTo>
                    <a:pt x="2998" y="814"/>
                  </a:moveTo>
                  <a:lnTo>
                    <a:pt x="2998" y="814"/>
                  </a:lnTo>
                  <a:cubicBezTo>
                    <a:pt x="3019" y="814"/>
                    <a:pt x="3035" y="830"/>
                    <a:pt x="3035" y="851"/>
                  </a:cubicBezTo>
                  <a:cubicBezTo>
                    <a:pt x="3035" y="872"/>
                    <a:pt x="3019" y="889"/>
                    <a:pt x="2998" y="889"/>
                  </a:cubicBezTo>
                  <a:lnTo>
                    <a:pt x="2998" y="889"/>
                  </a:lnTo>
                  <a:cubicBezTo>
                    <a:pt x="2977" y="889"/>
                    <a:pt x="2960" y="872"/>
                    <a:pt x="2960" y="851"/>
                  </a:cubicBezTo>
                  <a:cubicBezTo>
                    <a:pt x="2960" y="830"/>
                    <a:pt x="2977" y="814"/>
                    <a:pt x="2998" y="814"/>
                  </a:cubicBezTo>
                  <a:close/>
                  <a:moveTo>
                    <a:pt x="3148" y="814"/>
                  </a:moveTo>
                  <a:lnTo>
                    <a:pt x="3148" y="814"/>
                  </a:lnTo>
                  <a:cubicBezTo>
                    <a:pt x="3169" y="814"/>
                    <a:pt x="3185" y="830"/>
                    <a:pt x="3185" y="851"/>
                  </a:cubicBezTo>
                  <a:cubicBezTo>
                    <a:pt x="3185" y="872"/>
                    <a:pt x="3169" y="889"/>
                    <a:pt x="3148" y="889"/>
                  </a:cubicBezTo>
                  <a:lnTo>
                    <a:pt x="3148" y="889"/>
                  </a:lnTo>
                  <a:cubicBezTo>
                    <a:pt x="3127" y="889"/>
                    <a:pt x="3110" y="872"/>
                    <a:pt x="3110" y="851"/>
                  </a:cubicBezTo>
                  <a:cubicBezTo>
                    <a:pt x="3110" y="830"/>
                    <a:pt x="3127" y="814"/>
                    <a:pt x="3148" y="814"/>
                  </a:cubicBezTo>
                  <a:close/>
                  <a:moveTo>
                    <a:pt x="3298" y="814"/>
                  </a:moveTo>
                  <a:lnTo>
                    <a:pt x="3298" y="814"/>
                  </a:lnTo>
                  <a:cubicBezTo>
                    <a:pt x="3319" y="814"/>
                    <a:pt x="3335" y="830"/>
                    <a:pt x="3335" y="851"/>
                  </a:cubicBezTo>
                  <a:cubicBezTo>
                    <a:pt x="3335" y="872"/>
                    <a:pt x="3319" y="889"/>
                    <a:pt x="3298" y="889"/>
                  </a:cubicBezTo>
                  <a:lnTo>
                    <a:pt x="3298" y="889"/>
                  </a:lnTo>
                  <a:cubicBezTo>
                    <a:pt x="3277" y="889"/>
                    <a:pt x="3260" y="872"/>
                    <a:pt x="3260" y="851"/>
                  </a:cubicBezTo>
                  <a:cubicBezTo>
                    <a:pt x="3260" y="830"/>
                    <a:pt x="3277" y="814"/>
                    <a:pt x="3298" y="814"/>
                  </a:cubicBezTo>
                  <a:close/>
                  <a:moveTo>
                    <a:pt x="3448" y="814"/>
                  </a:moveTo>
                  <a:lnTo>
                    <a:pt x="3448" y="814"/>
                  </a:lnTo>
                  <a:cubicBezTo>
                    <a:pt x="3469" y="814"/>
                    <a:pt x="3486" y="830"/>
                    <a:pt x="3486" y="851"/>
                  </a:cubicBezTo>
                  <a:cubicBezTo>
                    <a:pt x="3486" y="872"/>
                    <a:pt x="3469" y="889"/>
                    <a:pt x="3448" y="889"/>
                  </a:cubicBezTo>
                  <a:lnTo>
                    <a:pt x="3448" y="889"/>
                  </a:lnTo>
                  <a:cubicBezTo>
                    <a:pt x="3427" y="889"/>
                    <a:pt x="3410" y="872"/>
                    <a:pt x="3410" y="851"/>
                  </a:cubicBezTo>
                  <a:cubicBezTo>
                    <a:pt x="3410" y="830"/>
                    <a:pt x="3427" y="814"/>
                    <a:pt x="3448" y="814"/>
                  </a:cubicBezTo>
                  <a:close/>
                  <a:moveTo>
                    <a:pt x="3598" y="814"/>
                  </a:moveTo>
                  <a:lnTo>
                    <a:pt x="3598" y="814"/>
                  </a:lnTo>
                  <a:cubicBezTo>
                    <a:pt x="3619" y="814"/>
                    <a:pt x="3636" y="830"/>
                    <a:pt x="3636" y="851"/>
                  </a:cubicBezTo>
                  <a:cubicBezTo>
                    <a:pt x="3636" y="872"/>
                    <a:pt x="3619" y="889"/>
                    <a:pt x="3598" y="889"/>
                  </a:cubicBezTo>
                  <a:lnTo>
                    <a:pt x="3598" y="889"/>
                  </a:lnTo>
                  <a:cubicBezTo>
                    <a:pt x="3577" y="889"/>
                    <a:pt x="3561" y="872"/>
                    <a:pt x="3561" y="851"/>
                  </a:cubicBezTo>
                  <a:cubicBezTo>
                    <a:pt x="3561" y="830"/>
                    <a:pt x="3577" y="814"/>
                    <a:pt x="3598" y="814"/>
                  </a:cubicBezTo>
                  <a:close/>
                  <a:moveTo>
                    <a:pt x="3748" y="814"/>
                  </a:moveTo>
                  <a:lnTo>
                    <a:pt x="3748" y="814"/>
                  </a:lnTo>
                  <a:cubicBezTo>
                    <a:pt x="3769" y="814"/>
                    <a:pt x="3786" y="830"/>
                    <a:pt x="3786" y="851"/>
                  </a:cubicBezTo>
                  <a:cubicBezTo>
                    <a:pt x="3786" y="872"/>
                    <a:pt x="3769" y="889"/>
                    <a:pt x="3748" y="889"/>
                  </a:cubicBezTo>
                  <a:lnTo>
                    <a:pt x="3748" y="889"/>
                  </a:lnTo>
                  <a:cubicBezTo>
                    <a:pt x="3727" y="889"/>
                    <a:pt x="3711" y="872"/>
                    <a:pt x="3711" y="851"/>
                  </a:cubicBezTo>
                  <a:cubicBezTo>
                    <a:pt x="3711" y="830"/>
                    <a:pt x="3727" y="814"/>
                    <a:pt x="3748" y="814"/>
                  </a:cubicBezTo>
                  <a:close/>
                  <a:moveTo>
                    <a:pt x="3898" y="814"/>
                  </a:moveTo>
                  <a:lnTo>
                    <a:pt x="3898" y="814"/>
                  </a:lnTo>
                  <a:cubicBezTo>
                    <a:pt x="3919" y="814"/>
                    <a:pt x="3936" y="830"/>
                    <a:pt x="3936" y="851"/>
                  </a:cubicBezTo>
                  <a:cubicBezTo>
                    <a:pt x="3936" y="872"/>
                    <a:pt x="3919" y="889"/>
                    <a:pt x="3898" y="889"/>
                  </a:cubicBezTo>
                  <a:lnTo>
                    <a:pt x="3898" y="889"/>
                  </a:lnTo>
                  <a:cubicBezTo>
                    <a:pt x="3877" y="889"/>
                    <a:pt x="3861" y="872"/>
                    <a:pt x="3861" y="851"/>
                  </a:cubicBezTo>
                  <a:cubicBezTo>
                    <a:pt x="3861" y="830"/>
                    <a:pt x="3877" y="814"/>
                    <a:pt x="3898" y="814"/>
                  </a:cubicBezTo>
                  <a:close/>
                  <a:moveTo>
                    <a:pt x="4048" y="814"/>
                  </a:moveTo>
                  <a:lnTo>
                    <a:pt x="4048" y="814"/>
                  </a:lnTo>
                  <a:cubicBezTo>
                    <a:pt x="4069" y="814"/>
                    <a:pt x="4086" y="830"/>
                    <a:pt x="4086" y="851"/>
                  </a:cubicBezTo>
                  <a:cubicBezTo>
                    <a:pt x="4086" y="872"/>
                    <a:pt x="4069" y="889"/>
                    <a:pt x="4048" y="889"/>
                  </a:cubicBezTo>
                  <a:lnTo>
                    <a:pt x="4048" y="889"/>
                  </a:lnTo>
                  <a:cubicBezTo>
                    <a:pt x="4028" y="889"/>
                    <a:pt x="4011" y="872"/>
                    <a:pt x="4011" y="851"/>
                  </a:cubicBezTo>
                  <a:cubicBezTo>
                    <a:pt x="4011" y="830"/>
                    <a:pt x="4028" y="814"/>
                    <a:pt x="4048" y="814"/>
                  </a:cubicBezTo>
                  <a:close/>
                  <a:moveTo>
                    <a:pt x="4198" y="814"/>
                  </a:moveTo>
                  <a:lnTo>
                    <a:pt x="4198" y="814"/>
                  </a:lnTo>
                  <a:cubicBezTo>
                    <a:pt x="4219" y="814"/>
                    <a:pt x="4236" y="830"/>
                    <a:pt x="4236" y="851"/>
                  </a:cubicBezTo>
                  <a:cubicBezTo>
                    <a:pt x="4236" y="872"/>
                    <a:pt x="4219" y="889"/>
                    <a:pt x="4198" y="889"/>
                  </a:cubicBezTo>
                  <a:lnTo>
                    <a:pt x="4198" y="889"/>
                  </a:lnTo>
                  <a:cubicBezTo>
                    <a:pt x="4178" y="889"/>
                    <a:pt x="4161" y="872"/>
                    <a:pt x="4161" y="851"/>
                  </a:cubicBezTo>
                  <a:cubicBezTo>
                    <a:pt x="4161" y="830"/>
                    <a:pt x="4178" y="814"/>
                    <a:pt x="4198" y="814"/>
                  </a:cubicBezTo>
                  <a:close/>
                  <a:moveTo>
                    <a:pt x="4348" y="814"/>
                  </a:moveTo>
                  <a:lnTo>
                    <a:pt x="4348" y="814"/>
                  </a:lnTo>
                  <a:cubicBezTo>
                    <a:pt x="4369" y="814"/>
                    <a:pt x="4386" y="830"/>
                    <a:pt x="4386" y="851"/>
                  </a:cubicBezTo>
                  <a:cubicBezTo>
                    <a:pt x="4386" y="872"/>
                    <a:pt x="4369" y="889"/>
                    <a:pt x="4348" y="889"/>
                  </a:cubicBezTo>
                  <a:lnTo>
                    <a:pt x="4348" y="889"/>
                  </a:lnTo>
                  <a:cubicBezTo>
                    <a:pt x="4328" y="889"/>
                    <a:pt x="4311" y="872"/>
                    <a:pt x="4311" y="851"/>
                  </a:cubicBezTo>
                  <a:cubicBezTo>
                    <a:pt x="4311" y="830"/>
                    <a:pt x="4328" y="814"/>
                    <a:pt x="4348" y="814"/>
                  </a:cubicBezTo>
                  <a:close/>
                  <a:moveTo>
                    <a:pt x="4498" y="814"/>
                  </a:moveTo>
                  <a:lnTo>
                    <a:pt x="4499" y="814"/>
                  </a:lnTo>
                  <a:cubicBezTo>
                    <a:pt x="4519" y="814"/>
                    <a:pt x="4536" y="830"/>
                    <a:pt x="4536" y="851"/>
                  </a:cubicBezTo>
                  <a:cubicBezTo>
                    <a:pt x="4536" y="872"/>
                    <a:pt x="4519" y="889"/>
                    <a:pt x="4499" y="889"/>
                  </a:cubicBezTo>
                  <a:lnTo>
                    <a:pt x="4498" y="889"/>
                  </a:lnTo>
                  <a:cubicBezTo>
                    <a:pt x="4478" y="889"/>
                    <a:pt x="4461" y="872"/>
                    <a:pt x="4461" y="851"/>
                  </a:cubicBezTo>
                  <a:cubicBezTo>
                    <a:pt x="4461" y="830"/>
                    <a:pt x="4478" y="814"/>
                    <a:pt x="4498" y="814"/>
                  </a:cubicBezTo>
                  <a:close/>
                  <a:moveTo>
                    <a:pt x="4649" y="814"/>
                  </a:moveTo>
                  <a:lnTo>
                    <a:pt x="4649" y="814"/>
                  </a:lnTo>
                  <a:cubicBezTo>
                    <a:pt x="4669" y="814"/>
                    <a:pt x="4686" y="830"/>
                    <a:pt x="4686" y="851"/>
                  </a:cubicBezTo>
                  <a:cubicBezTo>
                    <a:pt x="4686" y="872"/>
                    <a:pt x="4669" y="889"/>
                    <a:pt x="4649" y="889"/>
                  </a:cubicBezTo>
                  <a:lnTo>
                    <a:pt x="4649" y="889"/>
                  </a:lnTo>
                  <a:cubicBezTo>
                    <a:pt x="4628" y="889"/>
                    <a:pt x="4611" y="872"/>
                    <a:pt x="4611" y="851"/>
                  </a:cubicBezTo>
                  <a:cubicBezTo>
                    <a:pt x="4611" y="830"/>
                    <a:pt x="4628" y="814"/>
                    <a:pt x="4649" y="814"/>
                  </a:cubicBezTo>
                  <a:close/>
                  <a:moveTo>
                    <a:pt x="4799" y="814"/>
                  </a:moveTo>
                  <a:lnTo>
                    <a:pt x="4799" y="814"/>
                  </a:lnTo>
                  <a:cubicBezTo>
                    <a:pt x="4819" y="814"/>
                    <a:pt x="4836" y="830"/>
                    <a:pt x="4836" y="851"/>
                  </a:cubicBezTo>
                  <a:cubicBezTo>
                    <a:pt x="4836" y="872"/>
                    <a:pt x="4819" y="889"/>
                    <a:pt x="4799" y="889"/>
                  </a:cubicBezTo>
                  <a:lnTo>
                    <a:pt x="4799" y="889"/>
                  </a:lnTo>
                  <a:cubicBezTo>
                    <a:pt x="4778" y="889"/>
                    <a:pt x="4761" y="872"/>
                    <a:pt x="4761" y="851"/>
                  </a:cubicBezTo>
                  <a:cubicBezTo>
                    <a:pt x="4761" y="830"/>
                    <a:pt x="4778" y="814"/>
                    <a:pt x="4799" y="814"/>
                  </a:cubicBezTo>
                  <a:close/>
                  <a:moveTo>
                    <a:pt x="4949" y="814"/>
                  </a:moveTo>
                  <a:lnTo>
                    <a:pt x="4949" y="814"/>
                  </a:lnTo>
                  <a:cubicBezTo>
                    <a:pt x="4969" y="814"/>
                    <a:pt x="4986" y="830"/>
                    <a:pt x="4986" y="851"/>
                  </a:cubicBezTo>
                  <a:cubicBezTo>
                    <a:pt x="4986" y="872"/>
                    <a:pt x="4969" y="889"/>
                    <a:pt x="4949" y="889"/>
                  </a:cubicBezTo>
                  <a:lnTo>
                    <a:pt x="4949" y="889"/>
                  </a:lnTo>
                  <a:cubicBezTo>
                    <a:pt x="4928" y="889"/>
                    <a:pt x="4911" y="872"/>
                    <a:pt x="4911" y="851"/>
                  </a:cubicBezTo>
                  <a:cubicBezTo>
                    <a:pt x="4911" y="830"/>
                    <a:pt x="4928" y="814"/>
                    <a:pt x="4949" y="814"/>
                  </a:cubicBezTo>
                  <a:close/>
                  <a:moveTo>
                    <a:pt x="5099" y="814"/>
                  </a:moveTo>
                  <a:lnTo>
                    <a:pt x="5099" y="814"/>
                  </a:lnTo>
                  <a:cubicBezTo>
                    <a:pt x="5120" y="814"/>
                    <a:pt x="5136" y="830"/>
                    <a:pt x="5136" y="851"/>
                  </a:cubicBezTo>
                  <a:cubicBezTo>
                    <a:pt x="5136" y="872"/>
                    <a:pt x="5120" y="889"/>
                    <a:pt x="5099" y="889"/>
                  </a:cubicBezTo>
                  <a:lnTo>
                    <a:pt x="5099" y="889"/>
                  </a:lnTo>
                  <a:cubicBezTo>
                    <a:pt x="5078" y="889"/>
                    <a:pt x="5061" y="872"/>
                    <a:pt x="5061" y="851"/>
                  </a:cubicBezTo>
                  <a:cubicBezTo>
                    <a:pt x="5061" y="830"/>
                    <a:pt x="5078" y="814"/>
                    <a:pt x="5099" y="814"/>
                  </a:cubicBezTo>
                  <a:close/>
                  <a:moveTo>
                    <a:pt x="5249" y="814"/>
                  </a:moveTo>
                  <a:lnTo>
                    <a:pt x="5249" y="814"/>
                  </a:lnTo>
                  <a:cubicBezTo>
                    <a:pt x="5270" y="814"/>
                    <a:pt x="5286" y="830"/>
                    <a:pt x="5286" y="851"/>
                  </a:cubicBezTo>
                  <a:cubicBezTo>
                    <a:pt x="5286" y="872"/>
                    <a:pt x="5270" y="889"/>
                    <a:pt x="5249" y="889"/>
                  </a:cubicBezTo>
                  <a:lnTo>
                    <a:pt x="5249" y="889"/>
                  </a:lnTo>
                  <a:cubicBezTo>
                    <a:pt x="5228" y="889"/>
                    <a:pt x="5211" y="872"/>
                    <a:pt x="5211" y="851"/>
                  </a:cubicBezTo>
                  <a:cubicBezTo>
                    <a:pt x="5211" y="830"/>
                    <a:pt x="5228" y="814"/>
                    <a:pt x="5249" y="814"/>
                  </a:cubicBezTo>
                  <a:close/>
                  <a:moveTo>
                    <a:pt x="5399" y="814"/>
                  </a:moveTo>
                  <a:lnTo>
                    <a:pt x="5399" y="814"/>
                  </a:lnTo>
                  <a:cubicBezTo>
                    <a:pt x="5420" y="814"/>
                    <a:pt x="5437" y="830"/>
                    <a:pt x="5437" y="851"/>
                  </a:cubicBezTo>
                  <a:cubicBezTo>
                    <a:pt x="5437" y="872"/>
                    <a:pt x="5420" y="889"/>
                    <a:pt x="5399" y="889"/>
                  </a:cubicBezTo>
                  <a:lnTo>
                    <a:pt x="5399" y="889"/>
                  </a:lnTo>
                  <a:cubicBezTo>
                    <a:pt x="5378" y="889"/>
                    <a:pt x="5361" y="872"/>
                    <a:pt x="5361" y="851"/>
                  </a:cubicBezTo>
                  <a:cubicBezTo>
                    <a:pt x="5361" y="830"/>
                    <a:pt x="5378" y="814"/>
                    <a:pt x="5399" y="814"/>
                  </a:cubicBezTo>
                  <a:close/>
                  <a:moveTo>
                    <a:pt x="5549" y="814"/>
                  </a:moveTo>
                  <a:lnTo>
                    <a:pt x="5549" y="814"/>
                  </a:lnTo>
                  <a:cubicBezTo>
                    <a:pt x="5570" y="814"/>
                    <a:pt x="5587" y="830"/>
                    <a:pt x="5587" y="851"/>
                  </a:cubicBezTo>
                  <a:cubicBezTo>
                    <a:pt x="5587" y="872"/>
                    <a:pt x="5570" y="889"/>
                    <a:pt x="5549" y="889"/>
                  </a:cubicBezTo>
                  <a:lnTo>
                    <a:pt x="5549" y="889"/>
                  </a:lnTo>
                  <a:cubicBezTo>
                    <a:pt x="5528" y="889"/>
                    <a:pt x="5512" y="872"/>
                    <a:pt x="5512" y="851"/>
                  </a:cubicBezTo>
                  <a:cubicBezTo>
                    <a:pt x="5512" y="830"/>
                    <a:pt x="5528" y="814"/>
                    <a:pt x="5549" y="814"/>
                  </a:cubicBezTo>
                  <a:close/>
                  <a:moveTo>
                    <a:pt x="5699" y="814"/>
                  </a:moveTo>
                  <a:lnTo>
                    <a:pt x="5699" y="814"/>
                  </a:lnTo>
                  <a:cubicBezTo>
                    <a:pt x="5720" y="814"/>
                    <a:pt x="5737" y="830"/>
                    <a:pt x="5737" y="851"/>
                  </a:cubicBezTo>
                  <a:cubicBezTo>
                    <a:pt x="5737" y="872"/>
                    <a:pt x="5720" y="889"/>
                    <a:pt x="5699" y="889"/>
                  </a:cubicBezTo>
                  <a:lnTo>
                    <a:pt x="5699" y="889"/>
                  </a:lnTo>
                  <a:cubicBezTo>
                    <a:pt x="5678" y="889"/>
                    <a:pt x="5662" y="872"/>
                    <a:pt x="5662" y="851"/>
                  </a:cubicBezTo>
                  <a:cubicBezTo>
                    <a:pt x="5662" y="830"/>
                    <a:pt x="5678" y="814"/>
                    <a:pt x="5699" y="814"/>
                  </a:cubicBezTo>
                  <a:close/>
                  <a:moveTo>
                    <a:pt x="5849" y="814"/>
                  </a:moveTo>
                  <a:lnTo>
                    <a:pt x="5849" y="814"/>
                  </a:lnTo>
                  <a:cubicBezTo>
                    <a:pt x="5870" y="814"/>
                    <a:pt x="5887" y="830"/>
                    <a:pt x="5887" y="851"/>
                  </a:cubicBezTo>
                  <a:cubicBezTo>
                    <a:pt x="5887" y="872"/>
                    <a:pt x="5870" y="889"/>
                    <a:pt x="5849" y="889"/>
                  </a:cubicBezTo>
                  <a:lnTo>
                    <a:pt x="5849" y="889"/>
                  </a:lnTo>
                  <a:cubicBezTo>
                    <a:pt x="5828" y="889"/>
                    <a:pt x="5812" y="872"/>
                    <a:pt x="5812" y="851"/>
                  </a:cubicBezTo>
                  <a:cubicBezTo>
                    <a:pt x="5812" y="830"/>
                    <a:pt x="5828" y="814"/>
                    <a:pt x="5849" y="814"/>
                  </a:cubicBezTo>
                  <a:close/>
                  <a:moveTo>
                    <a:pt x="5999" y="814"/>
                  </a:moveTo>
                  <a:lnTo>
                    <a:pt x="5999" y="814"/>
                  </a:lnTo>
                  <a:cubicBezTo>
                    <a:pt x="6020" y="814"/>
                    <a:pt x="6037" y="830"/>
                    <a:pt x="6037" y="851"/>
                  </a:cubicBezTo>
                  <a:cubicBezTo>
                    <a:pt x="6037" y="872"/>
                    <a:pt x="6020" y="889"/>
                    <a:pt x="5999" y="889"/>
                  </a:cubicBezTo>
                  <a:lnTo>
                    <a:pt x="5999" y="889"/>
                  </a:lnTo>
                  <a:cubicBezTo>
                    <a:pt x="5979" y="889"/>
                    <a:pt x="5962" y="872"/>
                    <a:pt x="5962" y="851"/>
                  </a:cubicBezTo>
                  <a:cubicBezTo>
                    <a:pt x="5962" y="830"/>
                    <a:pt x="5979" y="814"/>
                    <a:pt x="5999" y="814"/>
                  </a:cubicBezTo>
                  <a:close/>
                  <a:moveTo>
                    <a:pt x="6149" y="814"/>
                  </a:moveTo>
                  <a:lnTo>
                    <a:pt x="6149" y="814"/>
                  </a:lnTo>
                  <a:cubicBezTo>
                    <a:pt x="6170" y="814"/>
                    <a:pt x="6187" y="830"/>
                    <a:pt x="6187" y="851"/>
                  </a:cubicBezTo>
                  <a:cubicBezTo>
                    <a:pt x="6187" y="872"/>
                    <a:pt x="6170" y="889"/>
                    <a:pt x="6149" y="889"/>
                  </a:cubicBezTo>
                  <a:lnTo>
                    <a:pt x="6149" y="889"/>
                  </a:lnTo>
                  <a:cubicBezTo>
                    <a:pt x="6129" y="889"/>
                    <a:pt x="6112" y="872"/>
                    <a:pt x="6112" y="851"/>
                  </a:cubicBezTo>
                  <a:cubicBezTo>
                    <a:pt x="6112" y="830"/>
                    <a:pt x="6129" y="814"/>
                    <a:pt x="6149" y="814"/>
                  </a:cubicBezTo>
                  <a:close/>
                  <a:moveTo>
                    <a:pt x="6299" y="814"/>
                  </a:moveTo>
                  <a:lnTo>
                    <a:pt x="6299" y="814"/>
                  </a:lnTo>
                  <a:cubicBezTo>
                    <a:pt x="6320" y="814"/>
                    <a:pt x="6337" y="830"/>
                    <a:pt x="6337" y="851"/>
                  </a:cubicBezTo>
                  <a:cubicBezTo>
                    <a:pt x="6337" y="872"/>
                    <a:pt x="6320" y="889"/>
                    <a:pt x="6299" y="889"/>
                  </a:cubicBezTo>
                  <a:lnTo>
                    <a:pt x="6299" y="889"/>
                  </a:lnTo>
                  <a:cubicBezTo>
                    <a:pt x="6279" y="889"/>
                    <a:pt x="6262" y="872"/>
                    <a:pt x="6262" y="851"/>
                  </a:cubicBezTo>
                  <a:cubicBezTo>
                    <a:pt x="6262" y="830"/>
                    <a:pt x="6279" y="814"/>
                    <a:pt x="6299" y="814"/>
                  </a:cubicBezTo>
                  <a:close/>
                  <a:moveTo>
                    <a:pt x="6449" y="814"/>
                  </a:moveTo>
                  <a:lnTo>
                    <a:pt x="6450" y="814"/>
                  </a:lnTo>
                  <a:cubicBezTo>
                    <a:pt x="6470" y="814"/>
                    <a:pt x="6487" y="830"/>
                    <a:pt x="6487" y="851"/>
                  </a:cubicBezTo>
                  <a:cubicBezTo>
                    <a:pt x="6487" y="872"/>
                    <a:pt x="6470" y="889"/>
                    <a:pt x="6450" y="889"/>
                  </a:cubicBezTo>
                  <a:lnTo>
                    <a:pt x="6449" y="889"/>
                  </a:lnTo>
                  <a:cubicBezTo>
                    <a:pt x="6429" y="889"/>
                    <a:pt x="6412" y="872"/>
                    <a:pt x="6412" y="851"/>
                  </a:cubicBezTo>
                  <a:cubicBezTo>
                    <a:pt x="6412" y="830"/>
                    <a:pt x="6429" y="814"/>
                    <a:pt x="6449" y="814"/>
                  </a:cubicBezTo>
                  <a:close/>
                  <a:moveTo>
                    <a:pt x="6600" y="814"/>
                  </a:moveTo>
                  <a:lnTo>
                    <a:pt x="6600" y="814"/>
                  </a:lnTo>
                  <a:cubicBezTo>
                    <a:pt x="6620" y="814"/>
                    <a:pt x="6637" y="830"/>
                    <a:pt x="6637" y="851"/>
                  </a:cubicBezTo>
                  <a:cubicBezTo>
                    <a:pt x="6637" y="872"/>
                    <a:pt x="6620" y="889"/>
                    <a:pt x="6600" y="889"/>
                  </a:cubicBezTo>
                  <a:lnTo>
                    <a:pt x="6600" y="889"/>
                  </a:lnTo>
                  <a:cubicBezTo>
                    <a:pt x="6579" y="889"/>
                    <a:pt x="6562" y="872"/>
                    <a:pt x="6562" y="851"/>
                  </a:cubicBezTo>
                  <a:cubicBezTo>
                    <a:pt x="6562" y="830"/>
                    <a:pt x="6579" y="814"/>
                    <a:pt x="6600" y="814"/>
                  </a:cubicBezTo>
                  <a:close/>
                  <a:moveTo>
                    <a:pt x="6750" y="814"/>
                  </a:moveTo>
                  <a:lnTo>
                    <a:pt x="6750" y="814"/>
                  </a:lnTo>
                  <a:cubicBezTo>
                    <a:pt x="6770" y="814"/>
                    <a:pt x="6787" y="830"/>
                    <a:pt x="6787" y="851"/>
                  </a:cubicBezTo>
                  <a:cubicBezTo>
                    <a:pt x="6787" y="872"/>
                    <a:pt x="6770" y="889"/>
                    <a:pt x="6750" y="889"/>
                  </a:cubicBezTo>
                  <a:lnTo>
                    <a:pt x="6750" y="889"/>
                  </a:lnTo>
                  <a:cubicBezTo>
                    <a:pt x="6729" y="889"/>
                    <a:pt x="6712" y="872"/>
                    <a:pt x="6712" y="851"/>
                  </a:cubicBezTo>
                  <a:cubicBezTo>
                    <a:pt x="6712" y="830"/>
                    <a:pt x="6729" y="814"/>
                    <a:pt x="6750" y="814"/>
                  </a:cubicBezTo>
                  <a:close/>
                  <a:moveTo>
                    <a:pt x="6900" y="814"/>
                  </a:moveTo>
                  <a:lnTo>
                    <a:pt x="6900" y="814"/>
                  </a:lnTo>
                  <a:cubicBezTo>
                    <a:pt x="6920" y="814"/>
                    <a:pt x="6937" y="830"/>
                    <a:pt x="6937" y="851"/>
                  </a:cubicBezTo>
                  <a:cubicBezTo>
                    <a:pt x="6937" y="872"/>
                    <a:pt x="6920" y="889"/>
                    <a:pt x="6900" y="889"/>
                  </a:cubicBezTo>
                  <a:lnTo>
                    <a:pt x="6900" y="889"/>
                  </a:lnTo>
                  <a:cubicBezTo>
                    <a:pt x="6879" y="889"/>
                    <a:pt x="6862" y="872"/>
                    <a:pt x="6862" y="851"/>
                  </a:cubicBezTo>
                  <a:cubicBezTo>
                    <a:pt x="6862" y="830"/>
                    <a:pt x="6879" y="814"/>
                    <a:pt x="6900" y="814"/>
                  </a:cubicBezTo>
                  <a:close/>
                  <a:moveTo>
                    <a:pt x="7050" y="814"/>
                  </a:moveTo>
                  <a:lnTo>
                    <a:pt x="7050" y="814"/>
                  </a:lnTo>
                  <a:cubicBezTo>
                    <a:pt x="7071" y="814"/>
                    <a:pt x="7087" y="830"/>
                    <a:pt x="7087" y="851"/>
                  </a:cubicBezTo>
                  <a:cubicBezTo>
                    <a:pt x="7087" y="872"/>
                    <a:pt x="7071" y="889"/>
                    <a:pt x="7050" y="889"/>
                  </a:cubicBezTo>
                  <a:lnTo>
                    <a:pt x="7050" y="889"/>
                  </a:lnTo>
                  <a:cubicBezTo>
                    <a:pt x="7029" y="889"/>
                    <a:pt x="7012" y="872"/>
                    <a:pt x="7012" y="851"/>
                  </a:cubicBezTo>
                  <a:cubicBezTo>
                    <a:pt x="7012" y="830"/>
                    <a:pt x="7029" y="814"/>
                    <a:pt x="7050" y="814"/>
                  </a:cubicBezTo>
                  <a:close/>
                  <a:moveTo>
                    <a:pt x="7200" y="814"/>
                  </a:moveTo>
                  <a:lnTo>
                    <a:pt x="7200" y="814"/>
                  </a:lnTo>
                  <a:cubicBezTo>
                    <a:pt x="7221" y="814"/>
                    <a:pt x="7237" y="830"/>
                    <a:pt x="7237" y="851"/>
                  </a:cubicBezTo>
                  <a:cubicBezTo>
                    <a:pt x="7237" y="872"/>
                    <a:pt x="7221" y="889"/>
                    <a:pt x="7200" y="889"/>
                  </a:cubicBezTo>
                  <a:lnTo>
                    <a:pt x="7200" y="889"/>
                  </a:lnTo>
                  <a:cubicBezTo>
                    <a:pt x="7179" y="889"/>
                    <a:pt x="7162" y="872"/>
                    <a:pt x="7162" y="851"/>
                  </a:cubicBezTo>
                  <a:cubicBezTo>
                    <a:pt x="7162" y="830"/>
                    <a:pt x="7179" y="814"/>
                    <a:pt x="7200" y="814"/>
                  </a:cubicBezTo>
                  <a:close/>
                  <a:moveTo>
                    <a:pt x="7350" y="814"/>
                  </a:moveTo>
                  <a:lnTo>
                    <a:pt x="7350" y="814"/>
                  </a:lnTo>
                  <a:cubicBezTo>
                    <a:pt x="7371" y="814"/>
                    <a:pt x="7387" y="830"/>
                    <a:pt x="7387" y="851"/>
                  </a:cubicBezTo>
                  <a:cubicBezTo>
                    <a:pt x="7387" y="872"/>
                    <a:pt x="7371" y="889"/>
                    <a:pt x="7350" y="889"/>
                  </a:cubicBezTo>
                  <a:lnTo>
                    <a:pt x="7350" y="889"/>
                  </a:lnTo>
                  <a:cubicBezTo>
                    <a:pt x="7329" y="889"/>
                    <a:pt x="7312" y="872"/>
                    <a:pt x="7312" y="851"/>
                  </a:cubicBezTo>
                  <a:cubicBezTo>
                    <a:pt x="7312" y="830"/>
                    <a:pt x="7329" y="814"/>
                    <a:pt x="7350" y="814"/>
                  </a:cubicBezTo>
                  <a:close/>
                  <a:moveTo>
                    <a:pt x="7500" y="814"/>
                  </a:moveTo>
                  <a:lnTo>
                    <a:pt x="7500" y="814"/>
                  </a:lnTo>
                  <a:cubicBezTo>
                    <a:pt x="7521" y="814"/>
                    <a:pt x="7538" y="830"/>
                    <a:pt x="7538" y="851"/>
                  </a:cubicBezTo>
                  <a:cubicBezTo>
                    <a:pt x="7538" y="872"/>
                    <a:pt x="7521" y="889"/>
                    <a:pt x="7500" y="889"/>
                  </a:cubicBezTo>
                  <a:lnTo>
                    <a:pt x="7500" y="889"/>
                  </a:lnTo>
                  <a:cubicBezTo>
                    <a:pt x="7479" y="889"/>
                    <a:pt x="7462" y="872"/>
                    <a:pt x="7462" y="851"/>
                  </a:cubicBezTo>
                  <a:cubicBezTo>
                    <a:pt x="7462" y="830"/>
                    <a:pt x="7479" y="814"/>
                    <a:pt x="7500" y="814"/>
                  </a:cubicBezTo>
                  <a:close/>
                  <a:moveTo>
                    <a:pt x="7650" y="814"/>
                  </a:moveTo>
                  <a:lnTo>
                    <a:pt x="7650" y="814"/>
                  </a:lnTo>
                  <a:cubicBezTo>
                    <a:pt x="7671" y="814"/>
                    <a:pt x="7688" y="830"/>
                    <a:pt x="7688" y="851"/>
                  </a:cubicBezTo>
                  <a:cubicBezTo>
                    <a:pt x="7688" y="872"/>
                    <a:pt x="7671" y="889"/>
                    <a:pt x="7650" y="889"/>
                  </a:cubicBezTo>
                  <a:lnTo>
                    <a:pt x="7650" y="889"/>
                  </a:lnTo>
                  <a:cubicBezTo>
                    <a:pt x="7629" y="889"/>
                    <a:pt x="7613" y="872"/>
                    <a:pt x="7613" y="851"/>
                  </a:cubicBezTo>
                  <a:cubicBezTo>
                    <a:pt x="7613" y="830"/>
                    <a:pt x="7629" y="814"/>
                    <a:pt x="7650" y="814"/>
                  </a:cubicBezTo>
                  <a:close/>
                  <a:moveTo>
                    <a:pt x="7800" y="814"/>
                  </a:moveTo>
                  <a:lnTo>
                    <a:pt x="7800" y="814"/>
                  </a:lnTo>
                  <a:cubicBezTo>
                    <a:pt x="7821" y="814"/>
                    <a:pt x="7838" y="830"/>
                    <a:pt x="7838" y="851"/>
                  </a:cubicBezTo>
                  <a:cubicBezTo>
                    <a:pt x="7838" y="872"/>
                    <a:pt x="7821" y="889"/>
                    <a:pt x="7800" y="889"/>
                  </a:cubicBezTo>
                  <a:lnTo>
                    <a:pt x="7800" y="889"/>
                  </a:lnTo>
                  <a:cubicBezTo>
                    <a:pt x="7779" y="889"/>
                    <a:pt x="7763" y="872"/>
                    <a:pt x="7763" y="851"/>
                  </a:cubicBezTo>
                  <a:cubicBezTo>
                    <a:pt x="7763" y="830"/>
                    <a:pt x="7779" y="814"/>
                    <a:pt x="7800" y="814"/>
                  </a:cubicBezTo>
                  <a:close/>
                  <a:moveTo>
                    <a:pt x="7950" y="814"/>
                  </a:moveTo>
                  <a:lnTo>
                    <a:pt x="7950" y="814"/>
                  </a:lnTo>
                  <a:cubicBezTo>
                    <a:pt x="7971" y="814"/>
                    <a:pt x="7988" y="830"/>
                    <a:pt x="7988" y="851"/>
                  </a:cubicBezTo>
                  <a:cubicBezTo>
                    <a:pt x="7988" y="872"/>
                    <a:pt x="7971" y="889"/>
                    <a:pt x="7950" y="889"/>
                  </a:cubicBezTo>
                  <a:lnTo>
                    <a:pt x="7950" y="889"/>
                  </a:lnTo>
                  <a:cubicBezTo>
                    <a:pt x="7930" y="889"/>
                    <a:pt x="7913" y="872"/>
                    <a:pt x="7913" y="851"/>
                  </a:cubicBezTo>
                  <a:cubicBezTo>
                    <a:pt x="7913" y="830"/>
                    <a:pt x="7930" y="814"/>
                    <a:pt x="7950" y="814"/>
                  </a:cubicBezTo>
                  <a:close/>
                  <a:moveTo>
                    <a:pt x="8100" y="814"/>
                  </a:moveTo>
                  <a:lnTo>
                    <a:pt x="8100" y="814"/>
                  </a:lnTo>
                  <a:cubicBezTo>
                    <a:pt x="8121" y="814"/>
                    <a:pt x="8138" y="830"/>
                    <a:pt x="8138" y="851"/>
                  </a:cubicBezTo>
                  <a:cubicBezTo>
                    <a:pt x="8138" y="872"/>
                    <a:pt x="8121" y="889"/>
                    <a:pt x="8100" y="889"/>
                  </a:cubicBezTo>
                  <a:lnTo>
                    <a:pt x="8100" y="889"/>
                  </a:lnTo>
                  <a:cubicBezTo>
                    <a:pt x="8080" y="889"/>
                    <a:pt x="8063" y="872"/>
                    <a:pt x="8063" y="851"/>
                  </a:cubicBezTo>
                  <a:cubicBezTo>
                    <a:pt x="8063" y="830"/>
                    <a:pt x="8080" y="814"/>
                    <a:pt x="8100" y="814"/>
                  </a:cubicBezTo>
                  <a:close/>
                  <a:moveTo>
                    <a:pt x="8250" y="814"/>
                  </a:moveTo>
                  <a:lnTo>
                    <a:pt x="8250" y="814"/>
                  </a:lnTo>
                  <a:cubicBezTo>
                    <a:pt x="8271" y="814"/>
                    <a:pt x="8288" y="830"/>
                    <a:pt x="8288" y="851"/>
                  </a:cubicBezTo>
                  <a:cubicBezTo>
                    <a:pt x="8288" y="872"/>
                    <a:pt x="8271" y="889"/>
                    <a:pt x="8250" y="889"/>
                  </a:cubicBezTo>
                  <a:lnTo>
                    <a:pt x="8250" y="889"/>
                  </a:lnTo>
                  <a:cubicBezTo>
                    <a:pt x="8230" y="889"/>
                    <a:pt x="8213" y="872"/>
                    <a:pt x="8213" y="851"/>
                  </a:cubicBezTo>
                  <a:cubicBezTo>
                    <a:pt x="8213" y="830"/>
                    <a:pt x="8230" y="814"/>
                    <a:pt x="8250" y="814"/>
                  </a:cubicBezTo>
                  <a:close/>
                  <a:moveTo>
                    <a:pt x="8400" y="814"/>
                  </a:moveTo>
                  <a:lnTo>
                    <a:pt x="8401" y="814"/>
                  </a:lnTo>
                  <a:cubicBezTo>
                    <a:pt x="8421" y="814"/>
                    <a:pt x="8438" y="830"/>
                    <a:pt x="8438" y="851"/>
                  </a:cubicBezTo>
                  <a:cubicBezTo>
                    <a:pt x="8438" y="872"/>
                    <a:pt x="8421" y="889"/>
                    <a:pt x="8401" y="889"/>
                  </a:cubicBezTo>
                  <a:lnTo>
                    <a:pt x="8400" y="889"/>
                  </a:lnTo>
                  <a:cubicBezTo>
                    <a:pt x="8380" y="889"/>
                    <a:pt x="8363" y="872"/>
                    <a:pt x="8363" y="851"/>
                  </a:cubicBezTo>
                  <a:cubicBezTo>
                    <a:pt x="8363" y="830"/>
                    <a:pt x="8380" y="814"/>
                    <a:pt x="8400" y="814"/>
                  </a:cubicBezTo>
                  <a:close/>
                  <a:moveTo>
                    <a:pt x="8551" y="814"/>
                  </a:moveTo>
                  <a:lnTo>
                    <a:pt x="8551" y="814"/>
                  </a:lnTo>
                  <a:cubicBezTo>
                    <a:pt x="8571" y="814"/>
                    <a:pt x="8588" y="830"/>
                    <a:pt x="8588" y="851"/>
                  </a:cubicBezTo>
                  <a:cubicBezTo>
                    <a:pt x="8588" y="872"/>
                    <a:pt x="8571" y="889"/>
                    <a:pt x="8551" y="889"/>
                  </a:cubicBezTo>
                  <a:lnTo>
                    <a:pt x="8551" y="889"/>
                  </a:lnTo>
                  <a:cubicBezTo>
                    <a:pt x="8530" y="889"/>
                    <a:pt x="8513" y="872"/>
                    <a:pt x="8513" y="851"/>
                  </a:cubicBezTo>
                  <a:cubicBezTo>
                    <a:pt x="8513" y="830"/>
                    <a:pt x="8530" y="814"/>
                    <a:pt x="8551" y="814"/>
                  </a:cubicBezTo>
                  <a:close/>
                  <a:moveTo>
                    <a:pt x="8701" y="814"/>
                  </a:moveTo>
                  <a:lnTo>
                    <a:pt x="8701" y="814"/>
                  </a:lnTo>
                  <a:cubicBezTo>
                    <a:pt x="8721" y="814"/>
                    <a:pt x="8738" y="830"/>
                    <a:pt x="8738" y="851"/>
                  </a:cubicBezTo>
                  <a:cubicBezTo>
                    <a:pt x="8738" y="872"/>
                    <a:pt x="8721" y="889"/>
                    <a:pt x="8701" y="889"/>
                  </a:cubicBezTo>
                  <a:lnTo>
                    <a:pt x="8701" y="889"/>
                  </a:lnTo>
                  <a:cubicBezTo>
                    <a:pt x="8680" y="889"/>
                    <a:pt x="8663" y="872"/>
                    <a:pt x="8663" y="851"/>
                  </a:cubicBezTo>
                  <a:cubicBezTo>
                    <a:pt x="8663" y="830"/>
                    <a:pt x="8680" y="814"/>
                    <a:pt x="8701" y="814"/>
                  </a:cubicBezTo>
                  <a:close/>
                  <a:moveTo>
                    <a:pt x="8851" y="814"/>
                  </a:moveTo>
                  <a:lnTo>
                    <a:pt x="8851" y="814"/>
                  </a:lnTo>
                  <a:cubicBezTo>
                    <a:pt x="8871" y="814"/>
                    <a:pt x="8888" y="830"/>
                    <a:pt x="8888" y="851"/>
                  </a:cubicBezTo>
                  <a:cubicBezTo>
                    <a:pt x="8888" y="872"/>
                    <a:pt x="8871" y="889"/>
                    <a:pt x="8851" y="889"/>
                  </a:cubicBezTo>
                  <a:lnTo>
                    <a:pt x="8851" y="889"/>
                  </a:lnTo>
                  <a:cubicBezTo>
                    <a:pt x="8830" y="889"/>
                    <a:pt x="8813" y="872"/>
                    <a:pt x="8813" y="851"/>
                  </a:cubicBezTo>
                  <a:cubicBezTo>
                    <a:pt x="8813" y="830"/>
                    <a:pt x="8830" y="814"/>
                    <a:pt x="8851" y="814"/>
                  </a:cubicBezTo>
                  <a:close/>
                  <a:moveTo>
                    <a:pt x="9001" y="814"/>
                  </a:moveTo>
                  <a:lnTo>
                    <a:pt x="9001" y="814"/>
                  </a:lnTo>
                  <a:cubicBezTo>
                    <a:pt x="9022" y="814"/>
                    <a:pt x="9038" y="830"/>
                    <a:pt x="9038" y="851"/>
                  </a:cubicBezTo>
                  <a:cubicBezTo>
                    <a:pt x="9038" y="872"/>
                    <a:pt x="9022" y="889"/>
                    <a:pt x="9001" y="889"/>
                  </a:cubicBezTo>
                  <a:lnTo>
                    <a:pt x="9001" y="889"/>
                  </a:lnTo>
                  <a:cubicBezTo>
                    <a:pt x="8980" y="889"/>
                    <a:pt x="8963" y="872"/>
                    <a:pt x="8963" y="851"/>
                  </a:cubicBezTo>
                  <a:cubicBezTo>
                    <a:pt x="8963" y="830"/>
                    <a:pt x="8980" y="814"/>
                    <a:pt x="9001" y="814"/>
                  </a:cubicBezTo>
                  <a:close/>
                  <a:moveTo>
                    <a:pt x="9151" y="814"/>
                  </a:moveTo>
                  <a:lnTo>
                    <a:pt x="9151" y="814"/>
                  </a:lnTo>
                  <a:cubicBezTo>
                    <a:pt x="9172" y="814"/>
                    <a:pt x="9188" y="830"/>
                    <a:pt x="9188" y="851"/>
                  </a:cubicBezTo>
                  <a:cubicBezTo>
                    <a:pt x="9188" y="872"/>
                    <a:pt x="9172" y="889"/>
                    <a:pt x="9151" y="889"/>
                  </a:cubicBezTo>
                  <a:lnTo>
                    <a:pt x="9151" y="889"/>
                  </a:lnTo>
                  <a:cubicBezTo>
                    <a:pt x="9130" y="889"/>
                    <a:pt x="9113" y="872"/>
                    <a:pt x="9113" y="851"/>
                  </a:cubicBezTo>
                  <a:cubicBezTo>
                    <a:pt x="9113" y="830"/>
                    <a:pt x="9130" y="814"/>
                    <a:pt x="9151" y="814"/>
                  </a:cubicBezTo>
                  <a:close/>
                  <a:moveTo>
                    <a:pt x="9200" y="788"/>
                  </a:moveTo>
                  <a:lnTo>
                    <a:pt x="9200" y="788"/>
                  </a:lnTo>
                  <a:cubicBezTo>
                    <a:pt x="9200" y="767"/>
                    <a:pt x="9217" y="750"/>
                    <a:pt x="9237" y="750"/>
                  </a:cubicBezTo>
                  <a:cubicBezTo>
                    <a:pt x="9258" y="750"/>
                    <a:pt x="9275" y="767"/>
                    <a:pt x="9275" y="788"/>
                  </a:cubicBezTo>
                  <a:lnTo>
                    <a:pt x="9275" y="788"/>
                  </a:lnTo>
                  <a:cubicBezTo>
                    <a:pt x="9275" y="808"/>
                    <a:pt x="9258" y="825"/>
                    <a:pt x="9237" y="825"/>
                  </a:cubicBezTo>
                  <a:cubicBezTo>
                    <a:pt x="9217" y="825"/>
                    <a:pt x="9200" y="808"/>
                    <a:pt x="9200" y="788"/>
                  </a:cubicBezTo>
                  <a:close/>
                  <a:moveTo>
                    <a:pt x="9200" y="638"/>
                  </a:moveTo>
                  <a:lnTo>
                    <a:pt x="9200" y="638"/>
                  </a:lnTo>
                  <a:cubicBezTo>
                    <a:pt x="9200" y="617"/>
                    <a:pt x="9217" y="600"/>
                    <a:pt x="9237" y="600"/>
                  </a:cubicBezTo>
                  <a:cubicBezTo>
                    <a:pt x="9258" y="600"/>
                    <a:pt x="9275" y="617"/>
                    <a:pt x="9275" y="638"/>
                  </a:cubicBezTo>
                  <a:lnTo>
                    <a:pt x="9275" y="638"/>
                  </a:lnTo>
                  <a:cubicBezTo>
                    <a:pt x="9275" y="658"/>
                    <a:pt x="9258" y="675"/>
                    <a:pt x="9237" y="675"/>
                  </a:cubicBezTo>
                  <a:cubicBezTo>
                    <a:pt x="9217" y="675"/>
                    <a:pt x="9200" y="658"/>
                    <a:pt x="9200" y="638"/>
                  </a:cubicBezTo>
                  <a:close/>
                  <a:moveTo>
                    <a:pt x="9200" y="488"/>
                  </a:moveTo>
                  <a:lnTo>
                    <a:pt x="9200" y="487"/>
                  </a:lnTo>
                  <a:cubicBezTo>
                    <a:pt x="9200" y="467"/>
                    <a:pt x="9217" y="450"/>
                    <a:pt x="9237" y="450"/>
                  </a:cubicBezTo>
                  <a:cubicBezTo>
                    <a:pt x="9258" y="450"/>
                    <a:pt x="9275" y="467"/>
                    <a:pt x="9275" y="487"/>
                  </a:cubicBezTo>
                  <a:lnTo>
                    <a:pt x="9275" y="488"/>
                  </a:lnTo>
                  <a:cubicBezTo>
                    <a:pt x="9275" y="508"/>
                    <a:pt x="9258" y="525"/>
                    <a:pt x="9237" y="525"/>
                  </a:cubicBezTo>
                  <a:cubicBezTo>
                    <a:pt x="9217" y="525"/>
                    <a:pt x="9200" y="508"/>
                    <a:pt x="9200" y="488"/>
                  </a:cubicBezTo>
                  <a:close/>
                  <a:moveTo>
                    <a:pt x="9200" y="337"/>
                  </a:moveTo>
                  <a:lnTo>
                    <a:pt x="9200" y="337"/>
                  </a:lnTo>
                  <a:cubicBezTo>
                    <a:pt x="9200" y="317"/>
                    <a:pt x="9217" y="300"/>
                    <a:pt x="9237" y="300"/>
                  </a:cubicBezTo>
                  <a:cubicBezTo>
                    <a:pt x="9258" y="300"/>
                    <a:pt x="9275" y="317"/>
                    <a:pt x="9275" y="337"/>
                  </a:cubicBezTo>
                  <a:lnTo>
                    <a:pt x="9275" y="337"/>
                  </a:lnTo>
                  <a:cubicBezTo>
                    <a:pt x="9275" y="358"/>
                    <a:pt x="9258" y="375"/>
                    <a:pt x="9237" y="375"/>
                  </a:cubicBezTo>
                  <a:cubicBezTo>
                    <a:pt x="9217" y="375"/>
                    <a:pt x="9200" y="358"/>
                    <a:pt x="9200" y="337"/>
                  </a:cubicBezTo>
                  <a:close/>
                  <a:moveTo>
                    <a:pt x="9200" y="187"/>
                  </a:moveTo>
                  <a:lnTo>
                    <a:pt x="9200" y="187"/>
                  </a:lnTo>
                  <a:cubicBezTo>
                    <a:pt x="9200" y="167"/>
                    <a:pt x="9217" y="150"/>
                    <a:pt x="9237" y="150"/>
                  </a:cubicBezTo>
                  <a:cubicBezTo>
                    <a:pt x="9258" y="150"/>
                    <a:pt x="9275" y="167"/>
                    <a:pt x="9275" y="187"/>
                  </a:cubicBezTo>
                  <a:lnTo>
                    <a:pt x="9275" y="187"/>
                  </a:lnTo>
                  <a:cubicBezTo>
                    <a:pt x="9275" y="208"/>
                    <a:pt x="9258" y="225"/>
                    <a:pt x="9237" y="225"/>
                  </a:cubicBezTo>
                  <a:cubicBezTo>
                    <a:pt x="9217" y="225"/>
                    <a:pt x="9200" y="208"/>
                    <a:pt x="9200" y="187"/>
                  </a:cubicBezTo>
                  <a:close/>
                  <a:moveTo>
                    <a:pt x="9200" y="37"/>
                  </a:moveTo>
                  <a:lnTo>
                    <a:pt x="9200" y="37"/>
                  </a:lnTo>
                  <a:cubicBezTo>
                    <a:pt x="9200" y="17"/>
                    <a:pt x="9217" y="0"/>
                    <a:pt x="9237" y="0"/>
                  </a:cubicBezTo>
                  <a:cubicBezTo>
                    <a:pt x="9258" y="0"/>
                    <a:pt x="9275" y="17"/>
                    <a:pt x="9275" y="37"/>
                  </a:cubicBezTo>
                  <a:lnTo>
                    <a:pt x="9275" y="37"/>
                  </a:lnTo>
                  <a:cubicBezTo>
                    <a:pt x="9275" y="58"/>
                    <a:pt x="9258" y="75"/>
                    <a:pt x="9237" y="75"/>
                  </a:cubicBezTo>
                  <a:cubicBezTo>
                    <a:pt x="9217" y="75"/>
                    <a:pt x="9200" y="58"/>
                    <a:pt x="9200" y="37"/>
                  </a:cubicBezTo>
                  <a:close/>
                </a:path>
              </a:pathLst>
            </a:custGeom>
            <a:solidFill>
              <a:srgbClr val="000000"/>
            </a:solidFill>
            <a:ln w="3175" cap="flat">
              <a:solidFill>
                <a:srgbClr val="000000"/>
              </a:solidFill>
              <a:prstDash val="solid"/>
              <a:bevel/>
              <a:headEnd/>
              <a:tailEnd/>
            </a:ln>
          </p:spPr>
          <p:txBody>
            <a:bodyPr/>
            <a:lstStyle/>
            <a:p>
              <a:endParaRPr lang="en-US"/>
            </a:p>
          </p:txBody>
        </p:sp>
        <p:sp>
          <p:nvSpPr>
            <p:cNvPr id="209980" name="Freeform 60"/>
            <p:cNvSpPr>
              <a:spLocks/>
            </p:cNvSpPr>
            <p:nvPr/>
          </p:nvSpPr>
          <p:spPr bwMode="auto">
            <a:xfrm>
              <a:off x="2747" y="418"/>
              <a:ext cx="789" cy="66"/>
            </a:xfrm>
            <a:custGeom>
              <a:avLst/>
              <a:gdLst>
                <a:gd name="T0" fmla="*/ 0 w 789"/>
                <a:gd name="T1" fmla="*/ 66 h 66"/>
                <a:gd name="T2" fmla="*/ 0 w 789"/>
                <a:gd name="T3" fmla="*/ 0 h 66"/>
                <a:gd name="T4" fmla="*/ 789 w 789"/>
                <a:gd name="T5" fmla="*/ 0 h 66"/>
                <a:gd name="T6" fmla="*/ 789 w 789"/>
                <a:gd name="T7" fmla="*/ 66 h 66"/>
              </a:gdLst>
              <a:ahLst/>
              <a:cxnLst>
                <a:cxn ang="0">
                  <a:pos x="T0" y="T1"/>
                </a:cxn>
                <a:cxn ang="0">
                  <a:pos x="T2" y="T3"/>
                </a:cxn>
                <a:cxn ang="0">
                  <a:pos x="T4" y="T5"/>
                </a:cxn>
                <a:cxn ang="0">
                  <a:pos x="T6" y="T7"/>
                </a:cxn>
              </a:cxnLst>
              <a:rect l="0" t="0" r="r" b="b"/>
              <a:pathLst>
                <a:path w="789" h="66">
                  <a:moveTo>
                    <a:pt x="0" y="66"/>
                  </a:moveTo>
                  <a:lnTo>
                    <a:pt x="0" y="0"/>
                  </a:lnTo>
                  <a:lnTo>
                    <a:pt x="789" y="0"/>
                  </a:lnTo>
                  <a:lnTo>
                    <a:pt x="789" y="66"/>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981" name="Line 61"/>
            <p:cNvSpPr>
              <a:spLocks noChangeShapeType="1"/>
            </p:cNvSpPr>
            <p:nvPr/>
          </p:nvSpPr>
          <p:spPr bwMode="auto">
            <a:xfrm>
              <a:off x="3536" y="617"/>
              <a:ext cx="1" cy="1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9982" name="Line 62"/>
            <p:cNvSpPr>
              <a:spLocks noChangeShapeType="1"/>
            </p:cNvSpPr>
            <p:nvPr/>
          </p:nvSpPr>
          <p:spPr bwMode="auto">
            <a:xfrm>
              <a:off x="3707" y="830"/>
              <a:ext cx="1" cy="1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9983" name="Freeform 63"/>
            <p:cNvSpPr>
              <a:spLocks/>
            </p:cNvSpPr>
            <p:nvPr/>
          </p:nvSpPr>
          <p:spPr bwMode="auto">
            <a:xfrm>
              <a:off x="3510" y="930"/>
              <a:ext cx="670" cy="166"/>
            </a:xfrm>
            <a:custGeom>
              <a:avLst/>
              <a:gdLst>
                <a:gd name="T0" fmla="*/ 0 w 670"/>
                <a:gd name="T1" fmla="*/ 166 h 166"/>
                <a:gd name="T2" fmla="*/ 0 w 670"/>
                <a:gd name="T3" fmla="*/ 0 h 166"/>
                <a:gd name="T4" fmla="*/ 670 w 670"/>
                <a:gd name="T5" fmla="*/ 0 h 166"/>
                <a:gd name="T6" fmla="*/ 670 w 670"/>
                <a:gd name="T7" fmla="*/ 166 h 166"/>
              </a:gdLst>
              <a:ahLst/>
              <a:cxnLst>
                <a:cxn ang="0">
                  <a:pos x="T0" y="T1"/>
                </a:cxn>
                <a:cxn ang="0">
                  <a:pos x="T2" y="T3"/>
                </a:cxn>
                <a:cxn ang="0">
                  <a:pos x="T4" y="T5"/>
                </a:cxn>
                <a:cxn ang="0">
                  <a:pos x="T6" y="T7"/>
                </a:cxn>
              </a:cxnLst>
              <a:rect l="0" t="0" r="r" b="b"/>
              <a:pathLst>
                <a:path w="670" h="166">
                  <a:moveTo>
                    <a:pt x="0" y="166"/>
                  </a:moveTo>
                  <a:lnTo>
                    <a:pt x="0" y="0"/>
                  </a:lnTo>
                  <a:lnTo>
                    <a:pt x="670" y="0"/>
                  </a:lnTo>
                  <a:lnTo>
                    <a:pt x="670" y="166"/>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984" name="Line 64"/>
            <p:cNvSpPr>
              <a:spLocks noChangeShapeType="1"/>
            </p:cNvSpPr>
            <p:nvPr/>
          </p:nvSpPr>
          <p:spPr bwMode="auto">
            <a:xfrm>
              <a:off x="5088" y="1362"/>
              <a:ext cx="1" cy="66"/>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9985" name="Freeform 65"/>
            <p:cNvSpPr>
              <a:spLocks/>
            </p:cNvSpPr>
            <p:nvPr/>
          </p:nvSpPr>
          <p:spPr bwMode="auto">
            <a:xfrm>
              <a:off x="4891" y="1428"/>
              <a:ext cx="592" cy="67"/>
            </a:xfrm>
            <a:custGeom>
              <a:avLst/>
              <a:gdLst>
                <a:gd name="T0" fmla="*/ 0 w 592"/>
                <a:gd name="T1" fmla="*/ 67 h 67"/>
                <a:gd name="T2" fmla="*/ 0 w 592"/>
                <a:gd name="T3" fmla="*/ 0 h 67"/>
                <a:gd name="T4" fmla="*/ 592 w 592"/>
                <a:gd name="T5" fmla="*/ 0 h 67"/>
                <a:gd name="T6" fmla="*/ 592 w 592"/>
                <a:gd name="T7" fmla="*/ 67 h 67"/>
              </a:gdLst>
              <a:ahLst/>
              <a:cxnLst>
                <a:cxn ang="0">
                  <a:pos x="T0" y="T1"/>
                </a:cxn>
                <a:cxn ang="0">
                  <a:pos x="T2" y="T3"/>
                </a:cxn>
                <a:cxn ang="0">
                  <a:pos x="T4" y="T5"/>
                </a:cxn>
                <a:cxn ang="0">
                  <a:pos x="T6" y="T7"/>
                </a:cxn>
              </a:cxnLst>
              <a:rect l="0" t="0" r="r" b="b"/>
              <a:pathLst>
                <a:path w="592" h="67">
                  <a:moveTo>
                    <a:pt x="0" y="67"/>
                  </a:moveTo>
                  <a:lnTo>
                    <a:pt x="0" y="0"/>
                  </a:lnTo>
                  <a:lnTo>
                    <a:pt x="592" y="0"/>
                  </a:lnTo>
                  <a:lnTo>
                    <a:pt x="592" y="67"/>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986" name="Line 66"/>
            <p:cNvSpPr>
              <a:spLocks noChangeShapeType="1"/>
            </p:cNvSpPr>
            <p:nvPr/>
          </p:nvSpPr>
          <p:spPr bwMode="auto">
            <a:xfrm>
              <a:off x="3273" y="1162"/>
              <a:ext cx="1" cy="16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9987" name="Freeform 67"/>
            <p:cNvSpPr>
              <a:spLocks/>
            </p:cNvSpPr>
            <p:nvPr/>
          </p:nvSpPr>
          <p:spPr bwMode="auto">
            <a:xfrm>
              <a:off x="3096" y="1334"/>
              <a:ext cx="592" cy="166"/>
            </a:xfrm>
            <a:custGeom>
              <a:avLst/>
              <a:gdLst>
                <a:gd name="T0" fmla="*/ 0 w 592"/>
                <a:gd name="T1" fmla="*/ 166 h 166"/>
                <a:gd name="T2" fmla="*/ 0 w 592"/>
                <a:gd name="T3" fmla="*/ 0 h 166"/>
                <a:gd name="T4" fmla="*/ 592 w 592"/>
                <a:gd name="T5" fmla="*/ 0 h 166"/>
                <a:gd name="T6" fmla="*/ 592 w 592"/>
                <a:gd name="T7" fmla="*/ 166 h 166"/>
              </a:gdLst>
              <a:ahLst/>
              <a:cxnLst>
                <a:cxn ang="0">
                  <a:pos x="T0" y="T1"/>
                </a:cxn>
                <a:cxn ang="0">
                  <a:pos x="T2" y="T3"/>
                </a:cxn>
                <a:cxn ang="0">
                  <a:pos x="T4" y="T5"/>
                </a:cxn>
                <a:cxn ang="0">
                  <a:pos x="T6" y="T7"/>
                </a:cxn>
              </a:cxnLst>
              <a:rect l="0" t="0" r="r" b="b"/>
              <a:pathLst>
                <a:path w="592" h="166">
                  <a:moveTo>
                    <a:pt x="0" y="166"/>
                  </a:moveTo>
                  <a:lnTo>
                    <a:pt x="0" y="0"/>
                  </a:lnTo>
                  <a:lnTo>
                    <a:pt x="592" y="0"/>
                  </a:lnTo>
                  <a:lnTo>
                    <a:pt x="592" y="166"/>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988" name="Freeform 68"/>
            <p:cNvSpPr>
              <a:spLocks noEditPoints="1"/>
            </p:cNvSpPr>
            <p:nvPr/>
          </p:nvSpPr>
          <p:spPr bwMode="auto">
            <a:xfrm>
              <a:off x="3699" y="1574"/>
              <a:ext cx="1199" cy="179"/>
            </a:xfrm>
            <a:custGeom>
              <a:avLst/>
              <a:gdLst>
                <a:gd name="T0" fmla="*/ 75 w 12150"/>
                <a:gd name="T1" fmla="*/ 0 h 2150"/>
                <a:gd name="T2" fmla="*/ 0 w 12150"/>
                <a:gd name="T3" fmla="*/ 375 h 2150"/>
                <a:gd name="T4" fmla="*/ 0 w 12150"/>
                <a:gd name="T5" fmla="*/ 675 h 2150"/>
                <a:gd name="T6" fmla="*/ 75 w 12150"/>
                <a:gd name="T7" fmla="*/ 1050 h 2150"/>
                <a:gd name="T8" fmla="*/ 150 w 12150"/>
                <a:gd name="T9" fmla="*/ 1276 h 2150"/>
                <a:gd name="T10" fmla="*/ 150 w 12150"/>
                <a:gd name="T11" fmla="*/ 1576 h 2150"/>
                <a:gd name="T12" fmla="*/ 150 w 12150"/>
                <a:gd name="T13" fmla="*/ 1576 h 2150"/>
                <a:gd name="T14" fmla="*/ 75 w 12150"/>
                <a:gd name="T15" fmla="*/ 1801 h 2150"/>
                <a:gd name="T16" fmla="*/ 177 w 12150"/>
                <a:gd name="T17" fmla="*/ 2150 h 2150"/>
                <a:gd name="T18" fmla="*/ 477 w 12150"/>
                <a:gd name="T19" fmla="*/ 2150 h 2150"/>
                <a:gd name="T20" fmla="*/ 852 w 12150"/>
                <a:gd name="T21" fmla="*/ 2075 h 2150"/>
                <a:gd name="T22" fmla="*/ 1077 w 12150"/>
                <a:gd name="T23" fmla="*/ 2000 h 2150"/>
                <a:gd name="T24" fmla="*/ 1377 w 12150"/>
                <a:gd name="T25" fmla="*/ 2000 h 2150"/>
                <a:gd name="T26" fmla="*/ 1377 w 12150"/>
                <a:gd name="T27" fmla="*/ 2000 h 2150"/>
                <a:gd name="T28" fmla="*/ 1602 w 12150"/>
                <a:gd name="T29" fmla="*/ 2075 h 2150"/>
                <a:gd name="T30" fmla="*/ 1977 w 12150"/>
                <a:gd name="T31" fmla="*/ 2150 h 2150"/>
                <a:gd name="T32" fmla="*/ 2278 w 12150"/>
                <a:gd name="T33" fmla="*/ 2150 h 2150"/>
                <a:gd name="T34" fmla="*/ 2653 w 12150"/>
                <a:gd name="T35" fmla="*/ 2075 h 2150"/>
                <a:gd name="T36" fmla="*/ 2878 w 12150"/>
                <a:gd name="T37" fmla="*/ 2000 h 2150"/>
                <a:gd name="T38" fmla="*/ 3178 w 12150"/>
                <a:gd name="T39" fmla="*/ 2000 h 2150"/>
                <a:gd name="T40" fmla="*/ 3178 w 12150"/>
                <a:gd name="T41" fmla="*/ 2000 h 2150"/>
                <a:gd name="T42" fmla="*/ 3403 w 12150"/>
                <a:gd name="T43" fmla="*/ 2075 h 2150"/>
                <a:gd name="T44" fmla="*/ 3778 w 12150"/>
                <a:gd name="T45" fmla="*/ 2150 h 2150"/>
                <a:gd name="T46" fmla="*/ 4079 w 12150"/>
                <a:gd name="T47" fmla="*/ 2150 h 2150"/>
                <a:gd name="T48" fmla="*/ 4454 w 12150"/>
                <a:gd name="T49" fmla="*/ 2075 h 2150"/>
                <a:gd name="T50" fmla="*/ 4679 w 12150"/>
                <a:gd name="T51" fmla="*/ 2000 h 2150"/>
                <a:gd name="T52" fmla="*/ 4979 w 12150"/>
                <a:gd name="T53" fmla="*/ 2000 h 2150"/>
                <a:gd name="T54" fmla="*/ 4979 w 12150"/>
                <a:gd name="T55" fmla="*/ 2000 h 2150"/>
                <a:gd name="T56" fmla="*/ 5204 w 12150"/>
                <a:gd name="T57" fmla="*/ 2075 h 2150"/>
                <a:gd name="T58" fmla="*/ 5579 w 12150"/>
                <a:gd name="T59" fmla="*/ 2150 h 2150"/>
                <a:gd name="T60" fmla="*/ 5879 w 12150"/>
                <a:gd name="T61" fmla="*/ 2150 h 2150"/>
                <a:gd name="T62" fmla="*/ 6255 w 12150"/>
                <a:gd name="T63" fmla="*/ 2075 h 2150"/>
                <a:gd name="T64" fmla="*/ 6480 w 12150"/>
                <a:gd name="T65" fmla="*/ 2000 h 2150"/>
                <a:gd name="T66" fmla="*/ 6780 w 12150"/>
                <a:gd name="T67" fmla="*/ 2000 h 2150"/>
                <a:gd name="T68" fmla="*/ 6780 w 12150"/>
                <a:gd name="T69" fmla="*/ 2000 h 2150"/>
                <a:gd name="T70" fmla="*/ 7005 w 12150"/>
                <a:gd name="T71" fmla="*/ 2075 h 2150"/>
                <a:gd name="T72" fmla="*/ 7380 w 12150"/>
                <a:gd name="T73" fmla="*/ 2150 h 2150"/>
                <a:gd name="T74" fmla="*/ 7680 w 12150"/>
                <a:gd name="T75" fmla="*/ 2150 h 2150"/>
                <a:gd name="T76" fmla="*/ 8056 w 12150"/>
                <a:gd name="T77" fmla="*/ 2075 h 2150"/>
                <a:gd name="T78" fmla="*/ 8281 w 12150"/>
                <a:gd name="T79" fmla="*/ 2000 h 2150"/>
                <a:gd name="T80" fmla="*/ 8581 w 12150"/>
                <a:gd name="T81" fmla="*/ 2000 h 2150"/>
                <a:gd name="T82" fmla="*/ 8581 w 12150"/>
                <a:gd name="T83" fmla="*/ 2000 h 2150"/>
                <a:gd name="T84" fmla="*/ 8806 w 12150"/>
                <a:gd name="T85" fmla="*/ 2075 h 2150"/>
                <a:gd name="T86" fmla="*/ 9181 w 12150"/>
                <a:gd name="T87" fmla="*/ 2150 h 2150"/>
                <a:gd name="T88" fmla="*/ 9481 w 12150"/>
                <a:gd name="T89" fmla="*/ 2150 h 2150"/>
                <a:gd name="T90" fmla="*/ 9856 w 12150"/>
                <a:gd name="T91" fmla="*/ 2075 h 2150"/>
                <a:gd name="T92" fmla="*/ 10082 w 12150"/>
                <a:gd name="T93" fmla="*/ 2000 h 2150"/>
                <a:gd name="T94" fmla="*/ 10382 w 12150"/>
                <a:gd name="T95" fmla="*/ 2000 h 2150"/>
                <a:gd name="T96" fmla="*/ 10382 w 12150"/>
                <a:gd name="T97" fmla="*/ 2000 h 2150"/>
                <a:gd name="T98" fmla="*/ 10607 w 12150"/>
                <a:gd name="T99" fmla="*/ 2075 h 2150"/>
                <a:gd name="T100" fmla="*/ 10982 w 12150"/>
                <a:gd name="T101" fmla="*/ 2150 h 2150"/>
                <a:gd name="T102" fmla="*/ 11282 w 12150"/>
                <a:gd name="T103" fmla="*/ 2150 h 2150"/>
                <a:gd name="T104" fmla="*/ 11657 w 12150"/>
                <a:gd name="T105" fmla="*/ 2075 h 2150"/>
                <a:gd name="T106" fmla="*/ 11883 w 12150"/>
                <a:gd name="T107" fmla="*/ 2000 h 2150"/>
                <a:gd name="T108" fmla="*/ 12000 w 12150"/>
                <a:gd name="T109" fmla="*/ 1968 h 2150"/>
                <a:gd name="T110" fmla="*/ 12000 w 12150"/>
                <a:gd name="T111" fmla="*/ 1968 h 2150"/>
                <a:gd name="T112" fmla="*/ 12075 w 12150"/>
                <a:gd name="T113" fmla="*/ 1743 h 2150"/>
                <a:gd name="T114" fmla="*/ 12150 w 12150"/>
                <a:gd name="T115" fmla="*/ 1367 h 2150"/>
                <a:gd name="T116" fmla="*/ 12150 w 12150"/>
                <a:gd name="T117" fmla="*/ 1067 h 2150"/>
                <a:gd name="T118" fmla="*/ 12075 w 12150"/>
                <a:gd name="T119" fmla="*/ 692 h 2150"/>
                <a:gd name="T120" fmla="*/ 12000 w 12150"/>
                <a:gd name="T121" fmla="*/ 467 h 2150"/>
                <a:gd name="T122" fmla="*/ 12000 w 12150"/>
                <a:gd name="T123" fmla="*/ 167 h 2150"/>
                <a:gd name="T124" fmla="*/ 12000 w 12150"/>
                <a:gd name="T125" fmla="*/ 167 h 2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50" h="2150">
                  <a:moveTo>
                    <a:pt x="150" y="75"/>
                  </a:moveTo>
                  <a:lnTo>
                    <a:pt x="150" y="75"/>
                  </a:lnTo>
                  <a:cubicBezTo>
                    <a:pt x="150" y="116"/>
                    <a:pt x="117" y="150"/>
                    <a:pt x="75" y="150"/>
                  </a:cubicBezTo>
                  <a:cubicBezTo>
                    <a:pt x="34" y="150"/>
                    <a:pt x="0" y="116"/>
                    <a:pt x="0" y="75"/>
                  </a:cubicBezTo>
                  <a:lnTo>
                    <a:pt x="0" y="75"/>
                  </a:lnTo>
                  <a:cubicBezTo>
                    <a:pt x="0" y="33"/>
                    <a:pt x="34" y="0"/>
                    <a:pt x="75" y="0"/>
                  </a:cubicBezTo>
                  <a:cubicBezTo>
                    <a:pt x="117" y="0"/>
                    <a:pt x="150" y="33"/>
                    <a:pt x="150" y="75"/>
                  </a:cubicBezTo>
                  <a:close/>
                  <a:moveTo>
                    <a:pt x="150" y="375"/>
                  </a:moveTo>
                  <a:lnTo>
                    <a:pt x="150" y="375"/>
                  </a:lnTo>
                  <a:cubicBezTo>
                    <a:pt x="150" y="417"/>
                    <a:pt x="117" y="450"/>
                    <a:pt x="75" y="450"/>
                  </a:cubicBezTo>
                  <a:cubicBezTo>
                    <a:pt x="34" y="450"/>
                    <a:pt x="0" y="417"/>
                    <a:pt x="0" y="375"/>
                  </a:cubicBezTo>
                  <a:lnTo>
                    <a:pt x="0" y="375"/>
                  </a:lnTo>
                  <a:cubicBezTo>
                    <a:pt x="0" y="334"/>
                    <a:pt x="34" y="300"/>
                    <a:pt x="75" y="300"/>
                  </a:cubicBezTo>
                  <a:cubicBezTo>
                    <a:pt x="117" y="300"/>
                    <a:pt x="150" y="334"/>
                    <a:pt x="150" y="375"/>
                  </a:cubicBezTo>
                  <a:close/>
                  <a:moveTo>
                    <a:pt x="150" y="675"/>
                  </a:moveTo>
                  <a:lnTo>
                    <a:pt x="150" y="675"/>
                  </a:lnTo>
                  <a:cubicBezTo>
                    <a:pt x="150" y="717"/>
                    <a:pt x="117" y="750"/>
                    <a:pt x="75" y="750"/>
                  </a:cubicBezTo>
                  <a:cubicBezTo>
                    <a:pt x="34" y="750"/>
                    <a:pt x="0" y="717"/>
                    <a:pt x="0" y="675"/>
                  </a:cubicBezTo>
                  <a:lnTo>
                    <a:pt x="0" y="675"/>
                  </a:lnTo>
                  <a:cubicBezTo>
                    <a:pt x="0" y="634"/>
                    <a:pt x="34" y="600"/>
                    <a:pt x="75" y="600"/>
                  </a:cubicBezTo>
                  <a:cubicBezTo>
                    <a:pt x="117" y="600"/>
                    <a:pt x="150" y="634"/>
                    <a:pt x="150" y="675"/>
                  </a:cubicBezTo>
                  <a:close/>
                  <a:moveTo>
                    <a:pt x="150" y="975"/>
                  </a:moveTo>
                  <a:lnTo>
                    <a:pt x="150" y="975"/>
                  </a:lnTo>
                  <a:cubicBezTo>
                    <a:pt x="150" y="1017"/>
                    <a:pt x="117" y="1050"/>
                    <a:pt x="75" y="1050"/>
                  </a:cubicBezTo>
                  <a:cubicBezTo>
                    <a:pt x="34" y="1050"/>
                    <a:pt x="0" y="1017"/>
                    <a:pt x="0" y="975"/>
                  </a:cubicBezTo>
                  <a:lnTo>
                    <a:pt x="0" y="975"/>
                  </a:lnTo>
                  <a:cubicBezTo>
                    <a:pt x="0" y="934"/>
                    <a:pt x="34" y="900"/>
                    <a:pt x="75" y="900"/>
                  </a:cubicBezTo>
                  <a:cubicBezTo>
                    <a:pt x="117" y="900"/>
                    <a:pt x="150" y="934"/>
                    <a:pt x="150" y="975"/>
                  </a:cubicBezTo>
                  <a:close/>
                  <a:moveTo>
                    <a:pt x="150" y="1275"/>
                  </a:moveTo>
                  <a:lnTo>
                    <a:pt x="150" y="1276"/>
                  </a:lnTo>
                  <a:cubicBezTo>
                    <a:pt x="150" y="1317"/>
                    <a:pt x="117" y="1351"/>
                    <a:pt x="75" y="1351"/>
                  </a:cubicBezTo>
                  <a:cubicBezTo>
                    <a:pt x="34" y="1351"/>
                    <a:pt x="0" y="1317"/>
                    <a:pt x="0" y="1276"/>
                  </a:cubicBezTo>
                  <a:lnTo>
                    <a:pt x="0" y="1275"/>
                  </a:lnTo>
                  <a:cubicBezTo>
                    <a:pt x="0" y="1234"/>
                    <a:pt x="34" y="1200"/>
                    <a:pt x="75" y="1200"/>
                  </a:cubicBezTo>
                  <a:cubicBezTo>
                    <a:pt x="117" y="1200"/>
                    <a:pt x="150" y="1234"/>
                    <a:pt x="150" y="1275"/>
                  </a:cubicBezTo>
                  <a:close/>
                  <a:moveTo>
                    <a:pt x="150" y="1576"/>
                  </a:moveTo>
                  <a:lnTo>
                    <a:pt x="150" y="1576"/>
                  </a:lnTo>
                  <a:cubicBezTo>
                    <a:pt x="150" y="1617"/>
                    <a:pt x="117" y="1651"/>
                    <a:pt x="75" y="1651"/>
                  </a:cubicBezTo>
                  <a:cubicBezTo>
                    <a:pt x="34" y="1651"/>
                    <a:pt x="0" y="1617"/>
                    <a:pt x="0" y="1576"/>
                  </a:cubicBezTo>
                  <a:lnTo>
                    <a:pt x="0" y="1576"/>
                  </a:lnTo>
                  <a:cubicBezTo>
                    <a:pt x="0" y="1534"/>
                    <a:pt x="34" y="1501"/>
                    <a:pt x="75" y="1501"/>
                  </a:cubicBezTo>
                  <a:cubicBezTo>
                    <a:pt x="117" y="1501"/>
                    <a:pt x="150" y="1534"/>
                    <a:pt x="150" y="1576"/>
                  </a:cubicBezTo>
                  <a:close/>
                  <a:moveTo>
                    <a:pt x="150" y="1876"/>
                  </a:moveTo>
                  <a:lnTo>
                    <a:pt x="150" y="1876"/>
                  </a:lnTo>
                  <a:cubicBezTo>
                    <a:pt x="150" y="1917"/>
                    <a:pt x="117" y="1951"/>
                    <a:pt x="75" y="1951"/>
                  </a:cubicBezTo>
                  <a:cubicBezTo>
                    <a:pt x="34" y="1951"/>
                    <a:pt x="0" y="1917"/>
                    <a:pt x="0" y="1876"/>
                  </a:cubicBezTo>
                  <a:lnTo>
                    <a:pt x="0" y="1876"/>
                  </a:lnTo>
                  <a:cubicBezTo>
                    <a:pt x="0" y="1834"/>
                    <a:pt x="34" y="1801"/>
                    <a:pt x="75" y="1801"/>
                  </a:cubicBezTo>
                  <a:cubicBezTo>
                    <a:pt x="117" y="1801"/>
                    <a:pt x="150" y="1834"/>
                    <a:pt x="150" y="1876"/>
                  </a:cubicBezTo>
                  <a:close/>
                  <a:moveTo>
                    <a:pt x="177" y="2000"/>
                  </a:moveTo>
                  <a:lnTo>
                    <a:pt x="177" y="2000"/>
                  </a:lnTo>
                  <a:cubicBezTo>
                    <a:pt x="218" y="2000"/>
                    <a:pt x="252" y="2033"/>
                    <a:pt x="252" y="2075"/>
                  </a:cubicBezTo>
                  <a:cubicBezTo>
                    <a:pt x="252" y="2116"/>
                    <a:pt x="218" y="2150"/>
                    <a:pt x="177" y="2150"/>
                  </a:cubicBezTo>
                  <a:lnTo>
                    <a:pt x="177" y="2150"/>
                  </a:lnTo>
                  <a:cubicBezTo>
                    <a:pt x="135" y="2150"/>
                    <a:pt x="102" y="2116"/>
                    <a:pt x="102" y="2075"/>
                  </a:cubicBezTo>
                  <a:cubicBezTo>
                    <a:pt x="102" y="2033"/>
                    <a:pt x="135" y="2000"/>
                    <a:pt x="177" y="2000"/>
                  </a:cubicBezTo>
                  <a:close/>
                  <a:moveTo>
                    <a:pt x="477" y="2000"/>
                  </a:moveTo>
                  <a:lnTo>
                    <a:pt x="477" y="2000"/>
                  </a:lnTo>
                  <a:cubicBezTo>
                    <a:pt x="518" y="2000"/>
                    <a:pt x="552" y="2033"/>
                    <a:pt x="552" y="2075"/>
                  </a:cubicBezTo>
                  <a:cubicBezTo>
                    <a:pt x="552" y="2116"/>
                    <a:pt x="518" y="2150"/>
                    <a:pt x="477" y="2150"/>
                  </a:cubicBezTo>
                  <a:lnTo>
                    <a:pt x="477" y="2150"/>
                  </a:lnTo>
                  <a:cubicBezTo>
                    <a:pt x="435" y="2150"/>
                    <a:pt x="402" y="2116"/>
                    <a:pt x="402" y="2075"/>
                  </a:cubicBezTo>
                  <a:cubicBezTo>
                    <a:pt x="402" y="2033"/>
                    <a:pt x="435" y="2000"/>
                    <a:pt x="477" y="2000"/>
                  </a:cubicBezTo>
                  <a:close/>
                  <a:moveTo>
                    <a:pt x="777" y="2000"/>
                  </a:moveTo>
                  <a:lnTo>
                    <a:pt x="777" y="2000"/>
                  </a:lnTo>
                  <a:cubicBezTo>
                    <a:pt x="818" y="2000"/>
                    <a:pt x="852" y="2033"/>
                    <a:pt x="852" y="2075"/>
                  </a:cubicBezTo>
                  <a:cubicBezTo>
                    <a:pt x="852" y="2116"/>
                    <a:pt x="818" y="2150"/>
                    <a:pt x="777" y="2150"/>
                  </a:cubicBezTo>
                  <a:lnTo>
                    <a:pt x="777" y="2150"/>
                  </a:lnTo>
                  <a:cubicBezTo>
                    <a:pt x="735" y="2150"/>
                    <a:pt x="702" y="2116"/>
                    <a:pt x="702" y="2075"/>
                  </a:cubicBezTo>
                  <a:cubicBezTo>
                    <a:pt x="702" y="2033"/>
                    <a:pt x="735" y="2000"/>
                    <a:pt x="777" y="2000"/>
                  </a:cubicBezTo>
                  <a:close/>
                  <a:moveTo>
                    <a:pt x="1077" y="2000"/>
                  </a:moveTo>
                  <a:lnTo>
                    <a:pt x="1077" y="2000"/>
                  </a:lnTo>
                  <a:cubicBezTo>
                    <a:pt x="1119" y="2000"/>
                    <a:pt x="1152" y="2033"/>
                    <a:pt x="1152" y="2075"/>
                  </a:cubicBezTo>
                  <a:cubicBezTo>
                    <a:pt x="1152" y="2116"/>
                    <a:pt x="1119" y="2150"/>
                    <a:pt x="1077" y="2150"/>
                  </a:cubicBezTo>
                  <a:lnTo>
                    <a:pt x="1077" y="2150"/>
                  </a:lnTo>
                  <a:cubicBezTo>
                    <a:pt x="1036" y="2150"/>
                    <a:pt x="1002" y="2116"/>
                    <a:pt x="1002" y="2075"/>
                  </a:cubicBezTo>
                  <a:cubicBezTo>
                    <a:pt x="1002" y="2033"/>
                    <a:pt x="1036" y="2000"/>
                    <a:pt x="1077" y="2000"/>
                  </a:cubicBezTo>
                  <a:close/>
                  <a:moveTo>
                    <a:pt x="1377" y="2000"/>
                  </a:moveTo>
                  <a:lnTo>
                    <a:pt x="1377" y="2000"/>
                  </a:lnTo>
                  <a:cubicBezTo>
                    <a:pt x="1419" y="2000"/>
                    <a:pt x="1452" y="2033"/>
                    <a:pt x="1452" y="2075"/>
                  </a:cubicBezTo>
                  <a:cubicBezTo>
                    <a:pt x="1452" y="2116"/>
                    <a:pt x="1419" y="2150"/>
                    <a:pt x="1377" y="2150"/>
                  </a:cubicBezTo>
                  <a:lnTo>
                    <a:pt x="1377" y="2150"/>
                  </a:lnTo>
                  <a:cubicBezTo>
                    <a:pt x="1336" y="2150"/>
                    <a:pt x="1302" y="2116"/>
                    <a:pt x="1302" y="2075"/>
                  </a:cubicBezTo>
                  <a:cubicBezTo>
                    <a:pt x="1302" y="2033"/>
                    <a:pt x="1336" y="2000"/>
                    <a:pt x="1377" y="2000"/>
                  </a:cubicBezTo>
                  <a:close/>
                  <a:moveTo>
                    <a:pt x="1677" y="2000"/>
                  </a:moveTo>
                  <a:lnTo>
                    <a:pt x="1677" y="2000"/>
                  </a:lnTo>
                  <a:cubicBezTo>
                    <a:pt x="1719" y="2000"/>
                    <a:pt x="1752" y="2033"/>
                    <a:pt x="1752" y="2075"/>
                  </a:cubicBezTo>
                  <a:cubicBezTo>
                    <a:pt x="1752" y="2116"/>
                    <a:pt x="1719" y="2150"/>
                    <a:pt x="1677" y="2150"/>
                  </a:cubicBezTo>
                  <a:lnTo>
                    <a:pt x="1677" y="2150"/>
                  </a:lnTo>
                  <a:cubicBezTo>
                    <a:pt x="1636" y="2150"/>
                    <a:pt x="1602" y="2116"/>
                    <a:pt x="1602" y="2075"/>
                  </a:cubicBezTo>
                  <a:cubicBezTo>
                    <a:pt x="1602" y="2033"/>
                    <a:pt x="1636" y="2000"/>
                    <a:pt x="1677" y="2000"/>
                  </a:cubicBezTo>
                  <a:close/>
                  <a:moveTo>
                    <a:pt x="1977" y="2000"/>
                  </a:moveTo>
                  <a:lnTo>
                    <a:pt x="1978" y="2000"/>
                  </a:lnTo>
                  <a:cubicBezTo>
                    <a:pt x="2019" y="2000"/>
                    <a:pt x="2053" y="2033"/>
                    <a:pt x="2053" y="2075"/>
                  </a:cubicBezTo>
                  <a:cubicBezTo>
                    <a:pt x="2053" y="2116"/>
                    <a:pt x="2019" y="2150"/>
                    <a:pt x="1978" y="2150"/>
                  </a:cubicBezTo>
                  <a:lnTo>
                    <a:pt x="1977" y="2150"/>
                  </a:lnTo>
                  <a:cubicBezTo>
                    <a:pt x="1936" y="2150"/>
                    <a:pt x="1902" y="2116"/>
                    <a:pt x="1902" y="2075"/>
                  </a:cubicBezTo>
                  <a:cubicBezTo>
                    <a:pt x="1902" y="2033"/>
                    <a:pt x="1936" y="2000"/>
                    <a:pt x="1977" y="2000"/>
                  </a:cubicBezTo>
                  <a:close/>
                  <a:moveTo>
                    <a:pt x="2278" y="2000"/>
                  </a:moveTo>
                  <a:lnTo>
                    <a:pt x="2278" y="2000"/>
                  </a:lnTo>
                  <a:cubicBezTo>
                    <a:pt x="2319" y="2000"/>
                    <a:pt x="2353" y="2033"/>
                    <a:pt x="2353" y="2075"/>
                  </a:cubicBezTo>
                  <a:cubicBezTo>
                    <a:pt x="2353" y="2116"/>
                    <a:pt x="2319" y="2150"/>
                    <a:pt x="2278" y="2150"/>
                  </a:cubicBezTo>
                  <a:lnTo>
                    <a:pt x="2278" y="2150"/>
                  </a:lnTo>
                  <a:cubicBezTo>
                    <a:pt x="2236" y="2150"/>
                    <a:pt x="2203" y="2116"/>
                    <a:pt x="2203" y="2075"/>
                  </a:cubicBezTo>
                  <a:cubicBezTo>
                    <a:pt x="2203" y="2033"/>
                    <a:pt x="2236" y="2000"/>
                    <a:pt x="2278" y="2000"/>
                  </a:cubicBezTo>
                  <a:close/>
                  <a:moveTo>
                    <a:pt x="2578" y="2000"/>
                  </a:moveTo>
                  <a:lnTo>
                    <a:pt x="2578" y="2000"/>
                  </a:lnTo>
                  <a:cubicBezTo>
                    <a:pt x="2619" y="2000"/>
                    <a:pt x="2653" y="2033"/>
                    <a:pt x="2653" y="2075"/>
                  </a:cubicBezTo>
                  <a:cubicBezTo>
                    <a:pt x="2653" y="2116"/>
                    <a:pt x="2619" y="2150"/>
                    <a:pt x="2578" y="2150"/>
                  </a:cubicBezTo>
                  <a:lnTo>
                    <a:pt x="2578" y="2150"/>
                  </a:lnTo>
                  <a:cubicBezTo>
                    <a:pt x="2536" y="2150"/>
                    <a:pt x="2503" y="2116"/>
                    <a:pt x="2503" y="2075"/>
                  </a:cubicBezTo>
                  <a:cubicBezTo>
                    <a:pt x="2503" y="2033"/>
                    <a:pt x="2536" y="2000"/>
                    <a:pt x="2578" y="2000"/>
                  </a:cubicBezTo>
                  <a:close/>
                  <a:moveTo>
                    <a:pt x="2878" y="2000"/>
                  </a:moveTo>
                  <a:lnTo>
                    <a:pt x="2878" y="2000"/>
                  </a:lnTo>
                  <a:cubicBezTo>
                    <a:pt x="2919" y="2000"/>
                    <a:pt x="2953" y="2033"/>
                    <a:pt x="2953" y="2075"/>
                  </a:cubicBezTo>
                  <a:cubicBezTo>
                    <a:pt x="2953" y="2116"/>
                    <a:pt x="2919" y="2150"/>
                    <a:pt x="2878" y="2150"/>
                  </a:cubicBezTo>
                  <a:lnTo>
                    <a:pt x="2878" y="2150"/>
                  </a:lnTo>
                  <a:cubicBezTo>
                    <a:pt x="2836" y="2150"/>
                    <a:pt x="2803" y="2116"/>
                    <a:pt x="2803" y="2075"/>
                  </a:cubicBezTo>
                  <a:cubicBezTo>
                    <a:pt x="2803" y="2033"/>
                    <a:pt x="2836" y="2000"/>
                    <a:pt x="2878" y="2000"/>
                  </a:cubicBezTo>
                  <a:close/>
                  <a:moveTo>
                    <a:pt x="3178" y="2000"/>
                  </a:moveTo>
                  <a:lnTo>
                    <a:pt x="3178" y="2000"/>
                  </a:lnTo>
                  <a:cubicBezTo>
                    <a:pt x="3220" y="2000"/>
                    <a:pt x="3253" y="2033"/>
                    <a:pt x="3253" y="2075"/>
                  </a:cubicBezTo>
                  <a:cubicBezTo>
                    <a:pt x="3253" y="2116"/>
                    <a:pt x="3220" y="2150"/>
                    <a:pt x="3178" y="2150"/>
                  </a:cubicBezTo>
                  <a:lnTo>
                    <a:pt x="3178" y="2150"/>
                  </a:lnTo>
                  <a:cubicBezTo>
                    <a:pt x="3137" y="2150"/>
                    <a:pt x="3103" y="2116"/>
                    <a:pt x="3103" y="2075"/>
                  </a:cubicBezTo>
                  <a:cubicBezTo>
                    <a:pt x="3103" y="2033"/>
                    <a:pt x="3137" y="2000"/>
                    <a:pt x="3178" y="2000"/>
                  </a:cubicBezTo>
                  <a:close/>
                  <a:moveTo>
                    <a:pt x="3478" y="2000"/>
                  </a:moveTo>
                  <a:lnTo>
                    <a:pt x="3478" y="2000"/>
                  </a:lnTo>
                  <a:cubicBezTo>
                    <a:pt x="3520" y="2000"/>
                    <a:pt x="3553" y="2033"/>
                    <a:pt x="3553" y="2075"/>
                  </a:cubicBezTo>
                  <a:cubicBezTo>
                    <a:pt x="3553" y="2116"/>
                    <a:pt x="3520" y="2150"/>
                    <a:pt x="3478" y="2150"/>
                  </a:cubicBezTo>
                  <a:lnTo>
                    <a:pt x="3478" y="2150"/>
                  </a:lnTo>
                  <a:cubicBezTo>
                    <a:pt x="3437" y="2150"/>
                    <a:pt x="3403" y="2116"/>
                    <a:pt x="3403" y="2075"/>
                  </a:cubicBezTo>
                  <a:cubicBezTo>
                    <a:pt x="3403" y="2033"/>
                    <a:pt x="3437" y="2000"/>
                    <a:pt x="3478" y="2000"/>
                  </a:cubicBezTo>
                  <a:close/>
                  <a:moveTo>
                    <a:pt x="3778" y="2000"/>
                  </a:moveTo>
                  <a:lnTo>
                    <a:pt x="3778" y="2000"/>
                  </a:lnTo>
                  <a:cubicBezTo>
                    <a:pt x="3820" y="2000"/>
                    <a:pt x="3853" y="2033"/>
                    <a:pt x="3853" y="2075"/>
                  </a:cubicBezTo>
                  <a:cubicBezTo>
                    <a:pt x="3853" y="2116"/>
                    <a:pt x="3820" y="2150"/>
                    <a:pt x="3778" y="2150"/>
                  </a:cubicBezTo>
                  <a:lnTo>
                    <a:pt x="3778" y="2150"/>
                  </a:lnTo>
                  <a:cubicBezTo>
                    <a:pt x="3737" y="2150"/>
                    <a:pt x="3703" y="2116"/>
                    <a:pt x="3703" y="2075"/>
                  </a:cubicBezTo>
                  <a:cubicBezTo>
                    <a:pt x="3703" y="2033"/>
                    <a:pt x="3737" y="2000"/>
                    <a:pt x="3778" y="2000"/>
                  </a:cubicBezTo>
                  <a:close/>
                  <a:moveTo>
                    <a:pt x="4078" y="2000"/>
                  </a:moveTo>
                  <a:lnTo>
                    <a:pt x="4079" y="2000"/>
                  </a:lnTo>
                  <a:cubicBezTo>
                    <a:pt x="4120" y="2000"/>
                    <a:pt x="4154" y="2033"/>
                    <a:pt x="4154" y="2075"/>
                  </a:cubicBezTo>
                  <a:cubicBezTo>
                    <a:pt x="4154" y="2116"/>
                    <a:pt x="4120" y="2150"/>
                    <a:pt x="4079" y="2150"/>
                  </a:cubicBezTo>
                  <a:lnTo>
                    <a:pt x="4078" y="2150"/>
                  </a:lnTo>
                  <a:cubicBezTo>
                    <a:pt x="4037" y="2150"/>
                    <a:pt x="4003" y="2116"/>
                    <a:pt x="4003" y="2075"/>
                  </a:cubicBezTo>
                  <a:cubicBezTo>
                    <a:pt x="4003" y="2033"/>
                    <a:pt x="4037" y="2000"/>
                    <a:pt x="4078" y="2000"/>
                  </a:cubicBezTo>
                  <a:close/>
                  <a:moveTo>
                    <a:pt x="4379" y="2000"/>
                  </a:moveTo>
                  <a:lnTo>
                    <a:pt x="4379" y="2000"/>
                  </a:lnTo>
                  <a:cubicBezTo>
                    <a:pt x="4420" y="2000"/>
                    <a:pt x="4454" y="2033"/>
                    <a:pt x="4454" y="2075"/>
                  </a:cubicBezTo>
                  <a:cubicBezTo>
                    <a:pt x="4454" y="2116"/>
                    <a:pt x="4420" y="2150"/>
                    <a:pt x="4379" y="2150"/>
                  </a:cubicBezTo>
                  <a:lnTo>
                    <a:pt x="4379" y="2150"/>
                  </a:lnTo>
                  <a:cubicBezTo>
                    <a:pt x="4337" y="2150"/>
                    <a:pt x="4304" y="2116"/>
                    <a:pt x="4304" y="2075"/>
                  </a:cubicBezTo>
                  <a:cubicBezTo>
                    <a:pt x="4304" y="2033"/>
                    <a:pt x="4337" y="2000"/>
                    <a:pt x="4379" y="2000"/>
                  </a:cubicBezTo>
                  <a:close/>
                  <a:moveTo>
                    <a:pt x="4679" y="2000"/>
                  </a:moveTo>
                  <a:lnTo>
                    <a:pt x="4679" y="2000"/>
                  </a:lnTo>
                  <a:cubicBezTo>
                    <a:pt x="4720" y="2000"/>
                    <a:pt x="4754" y="2033"/>
                    <a:pt x="4754" y="2075"/>
                  </a:cubicBezTo>
                  <a:cubicBezTo>
                    <a:pt x="4754" y="2116"/>
                    <a:pt x="4720" y="2150"/>
                    <a:pt x="4679" y="2150"/>
                  </a:cubicBezTo>
                  <a:lnTo>
                    <a:pt x="4679" y="2150"/>
                  </a:lnTo>
                  <a:cubicBezTo>
                    <a:pt x="4637" y="2150"/>
                    <a:pt x="4604" y="2116"/>
                    <a:pt x="4604" y="2075"/>
                  </a:cubicBezTo>
                  <a:cubicBezTo>
                    <a:pt x="4604" y="2033"/>
                    <a:pt x="4637" y="2000"/>
                    <a:pt x="4679" y="2000"/>
                  </a:cubicBezTo>
                  <a:close/>
                  <a:moveTo>
                    <a:pt x="4979" y="2000"/>
                  </a:moveTo>
                  <a:lnTo>
                    <a:pt x="4979" y="2000"/>
                  </a:lnTo>
                  <a:cubicBezTo>
                    <a:pt x="5020" y="2000"/>
                    <a:pt x="5054" y="2033"/>
                    <a:pt x="5054" y="2075"/>
                  </a:cubicBezTo>
                  <a:cubicBezTo>
                    <a:pt x="5054" y="2116"/>
                    <a:pt x="5020" y="2150"/>
                    <a:pt x="4979" y="2150"/>
                  </a:cubicBezTo>
                  <a:lnTo>
                    <a:pt x="4979" y="2150"/>
                  </a:lnTo>
                  <a:cubicBezTo>
                    <a:pt x="4937" y="2150"/>
                    <a:pt x="4904" y="2116"/>
                    <a:pt x="4904" y="2075"/>
                  </a:cubicBezTo>
                  <a:cubicBezTo>
                    <a:pt x="4904" y="2033"/>
                    <a:pt x="4937" y="2000"/>
                    <a:pt x="4979" y="2000"/>
                  </a:cubicBezTo>
                  <a:close/>
                  <a:moveTo>
                    <a:pt x="5279" y="2000"/>
                  </a:moveTo>
                  <a:lnTo>
                    <a:pt x="5279" y="2000"/>
                  </a:lnTo>
                  <a:cubicBezTo>
                    <a:pt x="5321" y="2000"/>
                    <a:pt x="5354" y="2033"/>
                    <a:pt x="5354" y="2075"/>
                  </a:cubicBezTo>
                  <a:cubicBezTo>
                    <a:pt x="5354" y="2116"/>
                    <a:pt x="5321" y="2150"/>
                    <a:pt x="5279" y="2150"/>
                  </a:cubicBezTo>
                  <a:lnTo>
                    <a:pt x="5279" y="2150"/>
                  </a:lnTo>
                  <a:cubicBezTo>
                    <a:pt x="5238" y="2150"/>
                    <a:pt x="5204" y="2116"/>
                    <a:pt x="5204" y="2075"/>
                  </a:cubicBezTo>
                  <a:cubicBezTo>
                    <a:pt x="5204" y="2033"/>
                    <a:pt x="5238" y="2000"/>
                    <a:pt x="5279" y="2000"/>
                  </a:cubicBezTo>
                  <a:close/>
                  <a:moveTo>
                    <a:pt x="5579" y="2000"/>
                  </a:moveTo>
                  <a:lnTo>
                    <a:pt x="5579" y="2000"/>
                  </a:lnTo>
                  <a:cubicBezTo>
                    <a:pt x="5621" y="2000"/>
                    <a:pt x="5654" y="2033"/>
                    <a:pt x="5654" y="2075"/>
                  </a:cubicBezTo>
                  <a:cubicBezTo>
                    <a:pt x="5654" y="2116"/>
                    <a:pt x="5621" y="2150"/>
                    <a:pt x="5579" y="2150"/>
                  </a:cubicBezTo>
                  <a:lnTo>
                    <a:pt x="5579" y="2150"/>
                  </a:lnTo>
                  <a:cubicBezTo>
                    <a:pt x="5538" y="2150"/>
                    <a:pt x="5504" y="2116"/>
                    <a:pt x="5504" y="2075"/>
                  </a:cubicBezTo>
                  <a:cubicBezTo>
                    <a:pt x="5504" y="2033"/>
                    <a:pt x="5538" y="2000"/>
                    <a:pt x="5579" y="2000"/>
                  </a:cubicBezTo>
                  <a:close/>
                  <a:moveTo>
                    <a:pt x="5879" y="2000"/>
                  </a:moveTo>
                  <a:lnTo>
                    <a:pt x="5879" y="2000"/>
                  </a:lnTo>
                  <a:cubicBezTo>
                    <a:pt x="5921" y="2000"/>
                    <a:pt x="5954" y="2033"/>
                    <a:pt x="5954" y="2075"/>
                  </a:cubicBezTo>
                  <a:cubicBezTo>
                    <a:pt x="5954" y="2116"/>
                    <a:pt x="5921" y="2150"/>
                    <a:pt x="5879" y="2150"/>
                  </a:cubicBezTo>
                  <a:lnTo>
                    <a:pt x="5879" y="2150"/>
                  </a:lnTo>
                  <a:cubicBezTo>
                    <a:pt x="5838" y="2150"/>
                    <a:pt x="5804" y="2116"/>
                    <a:pt x="5804" y="2075"/>
                  </a:cubicBezTo>
                  <a:cubicBezTo>
                    <a:pt x="5804" y="2033"/>
                    <a:pt x="5838" y="2000"/>
                    <a:pt x="5879" y="2000"/>
                  </a:cubicBezTo>
                  <a:close/>
                  <a:moveTo>
                    <a:pt x="6179" y="2000"/>
                  </a:moveTo>
                  <a:lnTo>
                    <a:pt x="6180" y="2000"/>
                  </a:lnTo>
                  <a:cubicBezTo>
                    <a:pt x="6221" y="2000"/>
                    <a:pt x="6255" y="2033"/>
                    <a:pt x="6255" y="2075"/>
                  </a:cubicBezTo>
                  <a:cubicBezTo>
                    <a:pt x="6255" y="2116"/>
                    <a:pt x="6221" y="2150"/>
                    <a:pt x="6180" y="2150"/>
                  </a:cubicBezTo>
                  <a:lnTo>
                    <a:pt x="6179" y="2150"/>
                  </a:lnTo>
                  <a:cubicBezTo>
                    <a:pt x="6138" y="2150"/>
                    <a:pt x="6104" y="2116"/>
                    <a:pt x="6104" y="2075"/>
                  </a:cubicBezTo>
                  <a:cubicBezTo>
                    <a:pt x="6104" y="2033"/>
                    <a:pt x="6138" y="2000"/>
                    <a:pt x="6179" y="2000"/>
                  </a:cubicBezTo>
                  <a:close/>
                  <a:moveTo>
                    <a:pt x="6480" y="2000"/>
                  </a:moveTo>
                  <a:lnTo>
                    <a:pt x="6480" y="2000"/>
                  </a:lnTo>
                  <a:cubicBezTo>
                    <a:pt x="6521" y="2000"/>
                    <a:pt x="6555" y="2033"/>
                    <a:pt x="6555" y="2075"/>
                  </a:cubicBezTo>
                  <a:cubicBezTo>
                    <a:pt x="6555" y="2116"/>
                    <a:pt x="6521" y="2150"/>
                    <a:pt x="6480" y="2150"/>
                  </a:cubicBezTo>
                  <a:lnTo>
                    <a:pt x="6480" y="2150"/>
                  </a:lnTo>
                  <a:cubicBezTo>
                    <a:pt x="6438" y="2150"/>
                    <a:pt x="6405" y="2116"/>
                    <a:pt x="6405" y="2075"/>
                  </a:cubicBezTo>
                  <a:cubicBezTo>
                    <a:pt x="6405" y="2033"/>
                    <a:pt x="6438" y="2000"/>
                    <a:pt x="6480" y="2000"/>
                  </a:cubicBezTo>
                  <a:close/>
                  <a:moveTo>
                    <a:pt x="6780" y="2000"/>
                  </a:moveTo>
                  <a:lnTo>
                    <a:pt x="6780" y="2000"/>
                  </a:lnTo>
                  <a:cubicBezTo>
                    <a:pt x="6821" y="2000"/>
                    <a:pt x="6855" y="2033"/>
                    <a:pt x="6855" y="2075"/>
                  </a:cubicBezTo>
                  <a:cubicBezTo>
                    <a:pt x="6855" y="2116"/>
                    <a:pt x="6821" y="2150"/>
                    <a:pt x="6780" y="2150"/>
                  </a:cubicBezTo>
                  <a:lnTo>
                    <a:pt x="6780" y="2150"/>
                  </a:lnTo>
                  <a:cubicBezTo>
                    <a:pt x="6738" y="2150"/>
                    <a:pt x="6705" y="2116"/>
                    <a:pt x="6705" y="2075"/>
                  </a:cubicBezTo>
                  <a:cubicBezTo>
                    <a:pt x="6705" y="2033"/>
                    <a:pt x="6738" y="2000"/>
                    <a:pt x="6780" y="2000"/>
                  </a:cubicBezTo>
                  <a:close/>
                  <a:moveTo>
                    <a:pt x="7080" y="2000"/>
                  </a:moveTo>
                  <a:lnTo>
                    <a:pt x="7080" y="2000"/>
                  </a:lnTo>
                  <a:cubicBezTo>
                    <a:pt x="7122" y="2000"/>
                    <a:pt x="7155" y="2033"/>
                    <a:pt x="7155" y="2075"/>
                  </a:cubicBezTo>
                  <a:cubicBezTo>
                    <a:pt x="7155" y="2116"/>
                    <a:pt x="7122" y="2150"/>
                    <a:pt x="7080" y="2150"/>
                  </a:cubicBezTo>
                  <a:lnTo>
                    <a:pt x="7080" y="2150"/>
                  </a:lnTo>
                  <a:cubicBezTo>
                    <a:pt x="7039" y="2150"/>
                    <a:pt x="7005" y="2116"/>
                    <a:pt x="7005" y="2075"/>
                  </a:cubicBezTo>
                  <a:cubicBezTo>
                    <a:pt x="7005" y="2033"/>
                    <a:pt x="7039" y="2000"/>
                    <a:pt x="7080" y="2000"/>
                  </a:cubicBezTo>
                  <a:close/>
                  <a:moveTo>
                    <a:pt x="7380" y="2000"/>
                  </a:moveTo>
                  <a:lnTo>
                    <a:pt x="7380" y="2000"/>
                  </a:lnTo>
                  <a:cubicBezTo>
                    <a:pt x="7422" y="2000"/>
                    <a:pt x="7455" y="2033"/>
                    <a:pt x="7455" y="2075"/>
                  </a:cubicBezTo>
                  <a:cubicBezTo>
                    <a:pt x="7455" y="2116"/>
                    <a:pt x="7422" y="2150"/>
                    <a:pt x="7380" y="2150"/>
                  </a:cubicBezTo>
                  <a:lnTo>
                    <a:pt x="7380" y="2150"/>
                  </a:lnTo>
                  <a:cubicBezTo>
                    <a:pt x="7339" y="2150"/>
                    <a:pt x="7305" y="2116"/>
                    <a:pt x="7305" y="2075"/>
                  </a:cubicBezTo>
                  <a:cubicBezTo>
                    <a:pt x="7305" y="2033"/>
                    <a:pt x="7339" y="2000"/>
                    <a:pt x="7380" y="2000"/>
                  </a:cubicBezTo>
                  <a:close/>
                  <a:moveTo>
                    <a:pt x="7680" y="2000"/>
                  </a:moveTo>
                  <a:lnTo>
                    <a:pt x="7680" y="2000"/>
                  </a:lnTo>
                  <a:cubicBezTo>
                    <a:pt x="7722" y="2000"/>
                    <a:pt x="7755" y="2033"/>
                    <a:pt x="7755" y="2075"/>
                  </a:cubicBezTo>
                  <a:cubicBezTo>
                    <a:pt x="7755" y="2116"/>
                    <a:pt x="7722" y="2150"/>
                    <a:pt x="7680" y="2150"/>
                  </a:cubicBezTo>
                  <a:lnTo>
                    <a:pt x="7680" y="2150"/>
                  </a:lnTo>
                  <a:cubicBezTo>
                    <a:pt x="7639" y="2150"/>
                    <a:pt x="7605" y="2116"/>
                    <a:pt x="7605" y="2075"/>
                  </a:cubicBezTo>
                  <a:cubicBezTo>
                    <a:pt x="7605" y="2033"/>
                    <a:pt x="7639" y="2000"/>
                    <a:pt x="7680" y="2000"/>
                  </a:cubicBezTo>
                  <a:close/>
                  <a:moveTo>
                    <a:pt x="7980" y="2000"/>
                  </a:moveTo>
                  <a:lnTo>
                    <a:pt x="7981" y="2000"/>
                  </a:lnTo>
                  <a:cubicBezTo>
                    <a:pt x="8022" y="2000"/>
                    <a:pt x="8056" y="2033"/>
                    <a:pt x="8056" y="2075"/>
                  </a:cubicBezTo>
                  <a:cubicBezTo>
                    <a:pt x="8056" y="2116"/>
                    <a:pt x="8022" y="2150"/>
                    <a:pt x="7981" y="2150"/>
                  </a:cubicBezTo>
                  <a:lnTo>
                    <a:pt x="7980" y="2150"/>
                  </a:lnTo>
                  <a:cubicBezTo>
                    <a:pt x="7939" y="2150"/>
                    <a:pt x="7905" y="2116"/>
                    <a:pt x="7905" y="2075"/>
                  </a:cubicBezTo>
                  <a:cubicBezTo>
                    <a:pt x="7905" y="2033"/>
                    <a:pt x="7939" y="2000"/>
                    <a:pt x="7980" y="2000"/>
                  </a:cubicBezTo>
                  <a:close/>
                  <a:moveTo>
                    <a:pt x="8281" y="2000"/>
                  </a:moveTo>
                  <a:lnTo>
                    <a:pt x="8281" y="2000"/>
                  </a:lnTo>
                  <a:cubicBezTo>
                    <a:pt x="8322" y="2000"/>
                    <a:pt x="8356" y="2033"/>
                    <a:pt x="8356" y="2075"/>
                  </a:cubicBezTo>
                  <a:cubicBezTo>
                    <a:pt x="8356" y="2116"/>
                    <a:pt x="8322" y="2150"/>
                    <a:pt x="8281" y="2150"/>
                  </a:cubicBezTo>
                  <a:lnTo>
                    <a:pt x="8281" y="2150"/>
                  </a:lnTo>
                  <a:cubicBezTo>
                    <a:pt x="8239" y="2150"/>
                    <a:pt x="8206" y="2116"/>
                    <a:pt x="8206" y="2075"/>
                  </a:cubicBezTo>
                  <a:cubicBezTo>
                    <a:pt x="8206" y="2033"/>
                    <a:pt x="8239" y="2000"/>
                    <a:pt x="8281" y="2000"/>
                  </a:cubicBezTo>
                  <a:close/>
                  <a:moveTo>
                    <a:pt x="8581" y="2000"/>
                  </a:moveTo>
                  <a:lnTo>
                    <a:pt x="8581" y="2000"/>
                  </a:lnTo>
                  <a:cubicBezTo>
                    <a:pt x="8622" y="2000"/>
                    <a:pt x="8656" y="2033"/>
                    <a:pt x="8656" y="2075"/>
                  </a:cubicBezTo>
                  <a:cubicBezTo>
                    <a:pt x="8656" y="2116"/>
                    <a:pt x="8622" y="2150"/>
                    <a:pt x="8581" y="2150"/>
                  </a:cubicBezTo>
                  <a:lnTo>
                    <a:pt x="8581" y="2150"/>
                  </a:lnTo>
                  <a:cubicBezTo>
                    <a:pt x="8539" y="2150"/>
                    <a:pt x="8506" y="2116"/>
                    <a:pt x="8506" y="2075"/>
                  </a:cubicBezTo>
                  <a:cubicBezTo>
                    <a:pt x="8506" y="2033"/>
                    <a:pt x="8539" y="2000"/>
                    <a:pt x="8581" y="2000"/>
                  </a:cubicBezTo>
                  <a:close/>
                  <a:moveTo>
                    <a:pt x="8881" y="2000"/>
                  </a:moveTo>
                  <a:lnTo>
                    <a:pt x="8881" y="2000"/>
                  </a:lnTo>
                  <a:cubicBezTo>
                    <a:pt x="8922" y="2000"/>
                    <a:pt x="8956" y="2033"/>
                    <a:pt x="8956" y="2075"/>
                  </a:cubicBezTo>
                  <a:cubicBezTo>
                    <a:pt x="8956" y="2116"/>
                    <a:pt x="8922" y="2150"/>
                    <a:pt x="8881" y="2150"/>
                  </a:cubicBezTo>
                  <a:lnTo>
                    <a:pt x="8881" y="2150"/>
                  </a:lnTo>
                  <a:cubicBezTo>
                    <a:pt x="8839" y="2150"/>
                    <a:pt x="8806" y="2116"/>
                    <a:pt x="8806" y="2075"/>
                  </a:cubicBezTo>
                  <a:cubicBezTo>
                    <a:pt x="8806" y="2033"/>
                    <a:pt x="8839" y="2000"/>
                    <a:pt x="8881" y="2000"/>
                  </a:cubicBezTo>
                  <a:close/>
                  <a:moveTo>
                    <a:pt x="9181" y="2000"/>
                  </a:moveTo>
                  <a:lnTo>
                    <a:pt x="9181" y="2000"/>
                  </a:lnTo>
                  <a:cubicBezTo>
                    <a:pt x="9223" y="2000"/>
                    <a:pt x="9256" y="2033"/>
                    <a:pt x="9256" y="2075"/>
                  </a:cubicBezTo>
                  <a:cubicBezTo>
                    <a:pt x="9256" y="2116"/>
                    <a:pt x="9223" y="2150"/>
                    <a:pt x="9181" y="2150"/>
                  </a:cubicBezTo>
                  <a:lnTo>
                    <a:pt x="9181" y="2150"/>
                  </a:lnTo>
                  <a:cubicBezTo>
                    <a:pt x="9140" y="2150"/>
                    <a:pt x="9106" y="2116"/>
                    <a:pt x="9106" y="2075"/>
                  </a:cubicBezTo>
                  <a:cubicBezTo>
                    <a:pt x="9106" y="2033"/>
                    <a:pt x="9140" y="2000"/>
                    <a:pt x="9181" y="2000"/>
                  </a:cubicBezTo>
                  <a:close/>
                  <a:moveTo>
                    <a:pt x="9481" y="2000"/>
                  </a:moveTo>
                  <a:lnTo>
                    <a:pt x="9481" y="2000"/>
                  </a:lnTo>
                  <a:cubicBezTo>
                    <a:pt x="9523" y="2000"/>
                    <a:pt x="9556" y="2033"/>
                    <a:pt x="9556" y="2075"/>
                  </a:cubicBezTo>
                  <a:cubicBezTo>
                    <a:pt x="9556" y="2116"/>
                    <a:pt x="9523" y="2150"/>
                    <a:pt x="9481" y="2150"/>
                  </a:cubicBezTo>
                  <a:lnTo>
                    <a:pt x="9481" y="2150"/>
                  </a:lnTo>
                  <a:cubicBezTo>
                    <a:pt x="9440" y="2150"/>
                    <a:pt x="9406" y="2116"/>
                    <a:pt x="9406" y="2075"/>
                  </a:cubicBezTo>
                  <a:cubicBezTo>
                    <a:pt x="9406" y="2033"/>
                    <a:pt x="9440" y="2000"/>
                    <a:pt x="9481" y="2000"/>
                  </a:cubicBezTo>
                  <a:close/>
                  <a:moveTo>
                    <a:pt x="9781" y="2000"/>
                  </a:moveTo>
                  <a:lnTo>
                    <a:pt x="9781" y="2000"/>
                  </a:lnTo>
                  <a:cubicBezTo>
                    <a:pt x="9823" y="2000"/>
                    <a:pt x="9856" y="2033"/>
                    <a:pt x="9856" y="2075"/>
                  </a:cubicBezTo>
                  <a:cubicBezTo>
                    <a:pt x="9856" y="2116"/>
                    <a:pt x="9823" y="2150"/>
                    <a:pt x="9781" y="2150"/>
                  </a:cubicBezTo>
                  <a:lnTo>
                    <a:pt x="9781" y="2150"/>
                  </a:lnTo>
                  <a:cubicBezTo>
                    <a:pt x="9740" y="2150"/>
                    <a:pt x="9706" y="2116"/>
                    <a:pt x="9706" y="2075"/>
                  </a:cubicBezTo>
                  <a:cubicBezTo>
                    <a:pt x="9706" y="2033"/>
                    <a:pt x="9740" y="2000"/>
                    <a:pt x="9781" y="2000"/>
                  </a:cubicBezTo>
                  <a:close/>
                  <a:moveTo>
                    <a:pt x="10081" y="2000"/>
                  </a:moveTo>
                  <a:lnTo>
                    <a:pt x="10082" y="2000"/>
                  </a:lnTo>
                  <a:cubicBezTo>
                    <a:pt x="10123" y="2000"/>
                    <a:pt x="10157" y="2033"/>
                    <a:pt x="10157" y="2075"/>
                  </a:cubicBezTo>
                  <a:cubicBezTo>
                    <a:pt x="10157" y="2116"/>
                    <a:pt x="10123" y="2150"/>
                    <a:pt x="10082" y="2150"/>
                  </a:cubicBezTo>
                  <a:lnTo>
                    <a:pt x="10081" y="2150"/>
                  </a:lnTo>
                  <a:cubicBezTo>
                    <a:pt x="10040" y="2150"/>
                    <a:pt x="10006" y="2116"/>
                    <a:pt x="10006" y="2075"/>
                  </a:cubicBezTo>
                  <a:cubicBezTo>
                    <a:pt x="10006" y="2033"/>
                    <a:pt x="10040" y="2000"/>
                    <a:pt x="10081" y="2000"/>
                  </a:cubicBezTo>
                  <a:close/>
                  <a:moveTo>
                    <a:pt x="10382" y="2000"/>
                  </a:moveTo>
                  <a:lnTo>
                    <a:pt x="10382" y="2000"/>
                  </a:lnTo>
                  <a:cubicBezTo>
                    <a:pt x="10423" y="2000"/>
                    <a:pt x="10457" y="2033"/>
                    <a:pt x="10457" y="2075"/>
                  </a:cubicBezTo>
                  <a:cubicBezTo>
                    <a:pt x="10457" y="2116"/>
                    <a:pt x="10423" y="2150"/>
                    <a:pt x="10382" y="2150"/>
                  </a:cubicBezTo>
                  <a:lnTo>
                    <a:pt x="10382" y="2150"/>
                  </a:lnTo>
                  <a:cubicBezTo>
                    <a:pt x="10340" y="2150"/>
                    <a:pt x="10307" y="2116"/>
                    <a:pt x="10307" y="2075"/>
                  </a:cubicBezTo>
                  <a:cubicBezTo>
                    <a:pt x="10307" y="2033"/>
                    <a:pt x="10340" y="2000"/>
                    <a:pt x="10382" y="2000"/>
                  </a:cubicBezTo>
                  <a:close/>
                  <a:moveTo>
                    <a:pt x="10682" y="2000"/>
                  </a:moveTo>
                  <a:lnTo>
                    <a:pt x="10682" y="2000"/>
                  </a:lnTo>
                  <a:cubicBezTo>
                    <a:pt x="10723" y="2000"/>
                    <a:pt x="10757" y="2033"/>
                    <a:pt x="10757" y="2075"/>
                  </a:cubicBezTo>
                  <a:cubicBezTo>
                    <a:pt x="10757" y="2116"/>
                    <a:pt x="10723" y="2150"/>
                    <a:pt x="10682" y="2150"/>
                  </a:cubicBezTo>
                  <a:lnTo>
                    <a:pt x="10682" y="2150"/>
                  </a:lnTo>
                  <a:cubicBezTo>
                    <a:pt x="10640" y="2150"/>
                    <a:pt x="10607" y="2116"/>
                    <a:pt x="10607" y="2075"/>
                  </a:cubicBezTo>
                  <a:cubicBezTo>
                    <a:pt x="10607" y="2033"/>
                    <a:pt x="10640" y="2000"/>
                    <a:pt x="10682" y="2000"/>
                  </a:cubicBezTo>
                  <a:close/>
                  <a:moveTo>
                    <a:pt x="10982" y="2000"/>
                  </a:moveTo>
                  <a:lnTo>
                    <a:pt x="10982" y="2000"/>
                  </a:lnTo>
                  <a:cubicBezTo>
                    <a:pt x="11023" y="2000"/>
                    <a:pt x="11057" y="2033"/>
                    <a:pt x="11057" y="2075"/>
                  </a:cubicBezTo>
                  <a:cubicBezTo>
                    <a:pt x="11057" y="2116"/>
                    <a:pt x="11023" y="2150"/>
                    <a:pt x="10982" y="2150"/>
                  </a:cubicBezTo>
                  <a:lnTo>
                    <a:pt x="10982" y="2150"/>
                  </a:lnTo>
                  <a:cubicBezTo>
                    <a:pt x="10940" y="2150"/>
                    <a:pt x="10907" y="2116"/>
                    <a:pt x="10907" y="2075"/>
                  </a:cubicBezTo>
                  <a:cubicBezTo>
                    <a:pt x="10907" y="2033"/>
                    <a:pt x="10940" y="2000"/>
                    <a:pt x="10982" y="2000"/>
                  </a:cubicBezTo>
                  <a:close/>
                  <a:moveTo>
                    <a:pt x="11282" y="2000"/>
                  </a:moveTo>
                  <a:lnTo>
                    <a:pt x="11282" y="2000"/>
                  </a:lnTo>
                  <a:cubicBezTo>
                    <a:pt x="11324" y="2000"/>
                    <a:pt x="11357" y="2033"/>
                    <a:pt x="11357" y="2075"/>
                  </a:cubicBezTo>
                  <a:cubicBezTo>
                    <a:pt x="11357" y="2116"/>
                    <a:pt x="11324" y="2150"/>
                    <a:pt x="11282" y="2150"/>
                  </a:cubicBezTo>
                  <a:lnTo>
                    <a:pt x="11282" y="2150"/>
                  </a:lnTo>
                  <a:cubicBezTo>
                    <a:pt x="11241" y="2150"/>
                    <a:pt x="11207" y="2116"/>
                    <a:pt x="11207" y="2075"/>
                  </a:cubicBezTo>
                  <a:cubicBezTo>
                    <a:pt x="11207" y="2033"/>
                    <a:pt x="11241" y="2000"/>
                    <a:pt x="11282" y="2000"/>
                  </a:cubicBezTo>
                  <a:close/>
                  <a:moveTo>
                    <a:pt x="11582" y="2000"/>
                  </a:moveTo>
                  <a:lnTo>
                    <a:pt x="11582" y="2000"/>
                  </a:lnTo>
                  <a:cubicBezTo>
                    <a:pt x="11624" y="2000"/>
                    <a:pt x="11657" y="2033"/>
                    <a:pt x="11657" y="2075"/>
                  </a:cubicBezTo>
                  <a:cubicBezTo>
                    <a:pt x="11657" y="2116"/>
                    <a:pt x="11624" y="2150"/>
                    <a:pt x="11582" y="2150"/>
                  </a:cubicBezTo>
                  <a:lnTo>
                    <a:pt x="11582" y="2150"/>
                  </a:lnTo>
                  <a:cubicBezTo>
                    <a:pt x="11541" y="2150"/>
                    <a:pt x="11507" y="2116"/>
                    <a:pt x="11507" y="2075"/>
                  </a:cubicBezTo>
                  <a:cubicBezTo>
                    <a:pt x="11507" y="2033"/>
                    <a:pt x="11541" y="2000"/>
                    <a:pt x="11582" y="2000"/>
                  </a:cubicBezTo>
                  <a:close/>
                  <a:moveTo>
                    <a:pt x="11882" y="2000"/>
                  </a:moveTo>
                  <a:lnTo>
                    <a:pt x="11883" y="2000"/>
                  </a:lnTo>
                  <a:cubicBezTo>
                    <a:pt x="11924" y="2000"/>
                    <a:pt x="11958" y="2033"/>
                    <a:pt x="11958" y="2075"/>
                  </a:cubicBezTo>
                  <a:cubicBezTo>
                    <a:pt x="11958" y="2116"/>
                    <a:pt x="11924" y="2150"/>
                    <a:pt x="11883" y="2150"/>
                  </a:cubicBezTo>
                  <a:lnTo>
                    <a:pt x="11882" y="2150"/>
                  </a:lnTo>
                  <a:cubicBezTo>
                    <a:pt x="11841" y="2150"/>
                    <a:pt x="11807" y="2116"/>
                    <a:pt x="11807" y="2075"/>
                  </a:cubicBezTo>
                  <a:cubicBezTo>
                    <a:pt x="11807" y="2033"/>
                    <a:pt x="11841" y="2000"/>
                    <a:pt x="11882" y="2000"/>
                  </a:cubicBezTo>
                  <a:close/>
                  <a:moveTo>
                    <a:pt x="12000" y="1968"/>
                  </a:moveTo>
                  <a:lnTo>
                    <a:pt x="12000" y="1968"/>
                  </a:lnTo>
                  <a:cubicBezTo>
                    <a:pt x="12000" y="1926"/>
                    <a:pt x="12034" y="1893"/>
                    <a:pt x="12075" y="1893"/>
                  </a:cubicBezTo>
                  <a:cubicBezTo>
                    <a:pt x="12117" y="1893"/>
                    <a:pt x="12150" y="1926"/>
                    <a:pt x="12150" y="1968"/>
                  </a:cubicBezTo>
                  <a:lnTo>
                    <a:pt x="12150" y="1968"/>
                  </a:lnTo>
                  <a:cubicBezTo>
                    <a:pt x="12150" y="2009"/>
                    <a:pt x="12117" y="2043"/>
                    <a:pt x="12075" y="2043"/>
                  </a:cubicBezTo>
                  <a:cubicBezTo>
                    <a:pt x="12034" y="2043"/>
                    <a:pt x="12000" y="2009"/>
                    <a:pt x="12000" y="1968"/>
                  </a:cubicBezTo>
                  <a:close/>
                  <a:moveTo>
                    <a:pt x="12000" y="1668"/>
                  </a:moveTo>
                  <a:lnTo>
                    <a:pt x="12000" y="1667"/>
                  </a:lnTo>
                  <a:cubicBezTo>
                    <a:pt x="12000" y="1626"/>
                    <a:pt x="12034" y="1592"/>
                    <a:pt x="12075" y="1592"/>
                  </a:cubicBezTo>
                  <a:cubicBezTo>
                    <a:pt x="12117" y="1592"/>
                    <a:pt x="12150" y="1626"/>
                    <a:pt x="12150" y="1667"/>
                  </a:cubicBezTo>
                  <a:lnTo>
                    <a:pt x="12150" y="1668"/>
                  </a:lnTo>
                  <a:cubicBezTo>
                    <a:pt x="12150" y="1709"/>
                    <a:pt x="12117" y="1743"/>
                    <a:pt x="12075" y="1743"/>
                  </a:cubicBezTo>
                  <a:cubicBezTo>
                    <a:pt x="12034" y="1743"/>
                    <a:pt x="12000" y="1709"/>
                    <a:pt x="12000" y="1668"/>
                  </a:cubicBezTo>
                  <a:close/>
                  <a:moveTo>
                    <a:pt x="12000" y="1367"/>
                  </a:moveTo>
                  <a:lnTo>
                    <a:pt x="12000" y="1367"/>
                  </a:lnTo>
                  <a:cubicBezTo>
                    <a:pt x="12000" y="1326"/>
                    <a:pt x="12034" y="1292"/>
                    <a:pt x="12075" y="1292"/>
                  </a:cubicBezTo>
                  <a:cubicBezTo>
                    <a:pt x="12117" y="1292"/>
                    <a:pt x="12150" y="1326"/>
                    <a:pt x="12150" y="1367"/>
                  </a:cubicBezTo>
                  <a:lnTo>
                    <a:pt x="12150" y="1367"/>
                  </a:lnTo>
                  <a:cubicBezTo>
                    <a:pt x="12150" y="1409"/>
                    <a:pt x="12117" y="1442"/>
                    <a:pt x="12075" y="1442"/>
                  </a:cubicBezTo>
                  <a:cubicBezTo>
                    <a:pt x="12034" y="1442"/>
                    <a:pt x="12000" y="1409"/>
                    <a:pt x="12000" y="1367"/>
                  </a:cubicBezTo>
                  <a:close/>
                  <a:moveTo>
                    <a:pt x="12000" y="1067"/>
                  </a:moveTo>
                  <a:lnTo>
                    <a:pt x="12000" y="1067"/>
                  </a:lnTo>
                  <a:cubicBezTo>
                    <a:pt x="12000" y="1026"/>
                    <a:pt x="12034" y="992"/>
                    <a:pt x="12075" y="992"/>
                  </a:cubicBezTo>
                  <a:cubicBezTo>
                    <a:pt x="12117" y="992"/>
                    <a:pt x="12150" y="1026"/>
                    <a:pt x="12150" y="1067"/>
                  </a:cubicBezTo>
                  <a:lnTo>
                    <a:pt x="12150" y="1067"/>
                  </a:lnTo>
                  <a:cubicBezTo>
                    <a:pt x="12150" y="1109"/>
                    <a:pt x="12117" y="1142"/>
                    <a:pt x="12075" y="1142"/>
                  </a:cubicBezTo>
                  <a:cubicBezTo>
                    <a:pt x="12034" y="1142"/>
                    <a:pt x="12000" y="1109"/>
                    <a:pt x="12000" y="1067"/>
                  </a:cubicBezTo>
                  <a:close/>
                  <a:moveTo>
                    <a:pt x="12000" y="767"/>
                  </a:moveTo>
                  <a:lnTo>
                    <a:pt x="12000" y="767"/>
                  </a:lnTo>
                  <a:cubicBezTo>
                    <a:pt x="12000" y="726"/>
                    <a:pt x="12034" y="692"/>
                    <a:pt x="12075" y="692"/>
                  </a:cubicBezTo>
                  <a:cubicBezTo>
                    <a:pt x="12117" y="692"/>
                    <a:pt x="12150" y="726"/>
                    <a:pt x="12150" y="767"/>
                  </a:cubicBezTo>
                  <a:lnTo>
                    <a:pt x="12150" y="767"/>
                  </a:lnTo>
                  <a:cubicBezTo>
                    <a:pt x="12150" y="809"/>
                    <a:pt x="12117" y="842"/>
                    <a:pt x="12075" y="842"/>
                  </a:cubicBezTo>
                  <a:cubicBezTo>
                    <a:pt x="12034" y="842"/>
                    <a:pt x="12000" y="809"/>
                    <a:pt x="12000" y="767"/>
                  </a:cubicBezTo>
                  <a:close/>
                  <a:moveTo>
                    <a:pt x="12000" y="467"/>
                  </a:moveTo>
                  <a:lnTo>
                    <a:pt x="12000" y="467"/>
                  </a:lnTo>
                  <a:cubicBezTo>
                    <a:pt x="12000" y="425"/>
                    <a:pt x="12034" y="392"/>
                    <a:pt x="12075" y="392"/>
                  </a:cubicBezTo>
                  <a:cubicBezTo>
                    <a:pt x="12117" y="392"/>
                    <a:pt x="12150" y="425"/>
                    <a:pt x="12150" y="467"/>
                  </a:cubicBezTo>
                  <a:lnTo>
                    <a:pt x="12150" y="467"/>
                  </a:lnTo>
                  <a:cubicBezTo>
                    <a:pt x="12150" y="508"/>
                    <a:pt x="12117" y="542"/>
                    <a:pt x="12075" y="542"/>
                  </a:cubicBezTo>
                  <a:cubicBezTo>
                    <a:pt x="12034" y="542"/>
                    <a:pt x="12000" y="508"/>
                    <a:pt x="12000" y="467"/>
                  </a:cubicBezTo>
                  <a:close/>
                  <a:moveTo>
                    <a:pt x="12000" y="167"/>
                  </a:moveTo>
                  <a:lnTo>
                    <a:pt x="12000" y="167"/>
                  </a:lnTo>
                  <a:cubicBezTo>
                    <a:pt x="12000" y="125"/>
                    <a:pt x="12034" y="92"/>
                    <a:pt x="12075" y="92"/>
                  </a:cubicBezTo>
                  <a:cubicBezTo>
                    <a:pt x="12117" y="92"/>
                    <a:pt x="12150" y="125"/>
                    <a:pt x="12150" y="167"/>
                  </a:cubicBezTo>
                  <a:lnTo>
                    <a:pt x="12150" y="167"/>
                  </a:lnTo>
                  <a:cubicBezTo>
                    <a:pt x="12150" y="208"/>
                    <a:pt x="12117" y="242"/>
                    <a:pt x="12075" y="242"/>
                  </a:cubicBezTo>
                  <a:cubicBezTo>
                    <a:pt x="12034" y="242"/>
                    <a:pt x="12000" y="208"/>
                    <a:pt x="12000" y="167"/>
                  </a:cubicBezTo>
                  <a:close/>
                </a:path>
              </a:pathLst>
            </a:custGeom>
            <a:solidFill>
              <a:srgbClr val="000000"/>
            </a:solidFill>
            <a:ln w="3175" cap="flat">
              <a:solidFill>
                <a:srgbClr val="000000"/>
              </a:solidFill>
              <a:prstDash val="solid"/>
              <a:bevel/>
              <a:headEnd/>
              <a:tailEnd/>
            </a:ln>
          </p:spPr>
          <p:txBody>
            <a:bodyPr/>
            <a:lstStyle/>
            <a:p>
              <a:endParaRPr lang="en-US"/>
            </a:p>
          </p:txBody>
        </p:sp>
        <p:sp>
          <p:nvSpPr>
            <p:cNvPr id="209989" name="Line 69"/>
            <p:cNvSpPr>
              <a:spLocks noChangeShapeType="1"/>
            </p:cNvSpPr>
            <p:nvPr/>
          </p:nvSpPr>
          <p:spPr bwMode="auto">
            <a:xfrm>
              <a:off x="4338" y="1600"/>
              <a:ext cx="1" cy="413"/>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9990" name="Line 70"/>
            <p:cNvSpPr>
              <a:spLocks noChangeShapeType="1"/>
            </p:cNvSpPr>
            <p:nvPr/>
          </p:nvSpPr>
          <p:spPr bwMode="auto">
            <a:xfrm>
              <a:off x="4812" y="1780"/>
              <a:ext cx="1" cy="14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9991" name="Freeform 71"/>
            <p:cNvSpPr>
              <a:spLocks/>
            </p:cNvSpPr>
            <p:nvPr/>
          </p:nvSpPr>
          <p:spPr bwMode="auto">
            <a:xfrm>
              <a:off x="4812" y="1913"/>
              <a:ext cx="631" cy="100"/>
            </a:xfrm>
            <a:custGeom>
              <a:avLst/>
              <a:gdLst>
                <a:gd name="T0" fmla="*/ 0 w 631"/>
                <a:gd name="T1" fmla="*/ 100 h 100"/>
                <a:gd name="T2" fmla="*/ 0 w 631"/>
                <a:gd name="T3" fmla="*/ 0 h 100"/>
                <a:gd name="T4" fmla="*/ 631 w 631"/>
                <a:gd name="T5" fmla="*/ 0 h 100"/>
                <a:gd name="T6" fmla="*/ 631 w 631"/>
                <a:gd name="T7" fmla="*/ 100 h 100"/>
              </a:gdLst>
              <a:ahLst/>
              <a:cxnLst>
                <a:cxn ang="0">
                  <a:pos x="T0" y="T1"/>
                </a:cxn>
                <a:cxn ang="0">
                  <a:pos x="T2" y="T3"/>
                </a:cxn>
                <a:cxn ang="0">
                  <a:pos x="T4" y="T5"/>
                </a:cxn>
                <a:cxn ang="0">
                  <a:pos x="T6" y="T7"/>
                </a:cxn>
              </a:cxnLst>
              <a:rect l="0" t="0" r="r" b="b"/>
              <a:pathLst>
                <a:path w="631" h="100">
                  <a:moveTo>
                    <a:pt x="0" y="100"/>
                  </a:moveTo>
                  <a:lnTo>
                    <a:pt x="0" y="0"/>
                  </a:lnTo>
                  <a:lnTo>
                    <a:pt x="631" y="0"/>
                  </a:lnTo>
                  <a:lnTo>
                    <a:pt x="631" y="100"/>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992" name="Line 72"/>
            <p:cNvSpPr>
              <a:spLocks noChangeShapeType="1"/>
            </p:cNvSpPr>
            <p:nvPr/>
          </p:nvSpPr>
          <p:spPr bwMode="auto">
            <a:xfrm>
              <a:off x="2918" y="1600"/>
              <a:ext cx="1" cy="825"/>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9993" name="Line 73"/>
            <p:cNvSpPr>
              <a:spLocks noChangeShapeType="1"/>
            </p:cNvSpPr>
            <p:nvPr/>
          </p:nvSpPr>
          <p:spPr bwMode="auto">
            <a:xfrm>
              <a:off x="4575" y="2132"/>
              <a:ext cx="1" cy="246"/>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9994" name="Line 74"/>
            <p:cNvSpPr>
              <a:spLocks noChangeShapeType="1"/>
            </p:cNvSpPr>
            <p:nvPr/>
          </p:nvSpPr>
          <p:spPr bwMode="auto">
            <a:xfrm>
              <a:off x="5443" y="2126"/>
              <a:ext cx="1" cy="22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9995" name="Freeform 75"/>
            <p:cNvSpPr>
              <a:spLocks/>
            </p:cNvSpPr>
            <p:nvPr/>
          </p:nvSpPr>
          <p:spPr bwMode="auto">
            <a:xfrm>
              <a:off x="4891" y="2345"/>
              <a:ext cx="631" cy="365"/>
            </a:xfrm>
            <a:custGeom>
              <a:avLst/>
              <a:gdLst>
                <a:gd name="T0" fmla="*/ 0 w 631"/>
                <a:gd name="T1" fmla="*/ 365 h 365"/>
                <a:gd name="T2" fmla="*/ 0 w 631"/>
                <a:gd name="T3" fmla="*/ 0 h 365"/>
                <a:gd name="T4" fmla="*/ 631 w 631"/>
                <a:gd name="T5" fmla="*/ 0 h 365"/>
                <a:gd name="T6" fmla="*/ 631 w 631"/>
                <a:gd name="T7" fmla="*/ 365 h 365"/>
              </a:gdLst>
              <a:ahLst/>
              <a:cxnLst>
                <a:cxn ang="0">
                  <a:pos x="T0" y="T1"/>
                </a:cxn>
                <a:cxn ang="0">
                  <a:pos x="T2" y="T3"/>
                </a:cxn>
                <a:cxn ang="0">
                  <a:pos x="T4" y="T5"/>
                </a:cxn>
                <a:cxn ang="0">
                  <a:pos x="T6" y="T7"/>
                </a:cxn>
              </a:cxnLst>
              <a:rect l="0" t="0" r="r" b="b"/>
              <a:pathLst>
                <a:path w="631" h="365">
                  <a:moveTo>
                    <a:pt x="0" y="365"/>
                  </a:moveTo>
                  <a:lnTo>
                    <a:pt x="0" y="0"/>
                  </a:lnTo>
                  <a:lnTo>
                    <a:pt x="631" y="0"/>
                  </a:lnTo>
                  <a:lnTo>
                    <a:pt x="631" y="365"/>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996" name="Rectangle 76"/>
            <p:cNvSpPr>
              <a:spLocks noChangeArrowheads="1"/>
            </p:cNvSpPr>
            <p:nvPr/>
          </p:nvSpPr>
          <p:spPr bwMode="auto">
            <a:xfrm>
              <a:off x="3281" y="2438"/>
              <a:ext cx="3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Agrippina</a:t>
              </a:r>
              <a:endParaRPr lang="en-US"/>
            </a:p>
          </p:txBody>
        </p:sp>
        <p:sp>
          <p:nvSpPr>
            <p:cNvPr id="209997" name="Rectangle 77"/>
            <p:cNvSpPr>
              <a:spLocks noChangeArrowheads="1"/>
            </p:cNvSpPr>
            <p:nvPr/>
          </p:nvSpPr>
          <p:spPr bwMode="auto">
            <a:xfrm>
              <a:off x="3738" y="2438"/>
              <a:ext cx="5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II</a:t>
              </a:r>
              <a:endParaRPr lang="en-US"/>
            </a:p>
          </p:txBody>
        </p:sp>
        <p:sp>
          <p:nvSpPr>
            <p:cNvPr id="209998" name="Rectangle 78"/>
            <p:cNvSpPr>
              <a:spLocks noChangeArrowheads="1"/>
            </p:cNvSpPr>
            <p:nvPr/>
          </p:nvSpPr>
          <p:spPr bwMode="auto">
            <a:xfrm>
              <a:off x="4189" y="3335"/>
              <a:ext cx="29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Poppaea</a:t>
              </a:r>
              <a:endParaRPr lang="en-US"/>
            </a:p>
          </p:txBody>
        </p:sp>
        <p:sp>
          <p:nvSpPr>
            <p:cNvPr id="209999" name="Rectangle 79"/>
            <p:cNvSpPr>
              <a:spLocks noChangeArrowheads="1"/>
            </p:cNvSpPr>
            <p:nvPr/>
          </p:nvSpPr>
          <p:spPr bwMode="auto">
            <a:xfrm>
              <a:off x="4623" y="3655"/>
              <a:ext cx="24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Statilia</a:t>
              </a:r>
              <a:endParaRPr lang="en-US"/>
            </a:p>
          </p:txBody>
        </p:sp>
        <p:sp>
          <p:nvSpPr>
            <p:cNvPr id="210000" name="Rectangle 80"/>
            <p:cNvSpPr>
              <a:spLocks noChangeArrowheads="1"/>
            </p:cNvSpPr>
            <p:nvPr/>
          </p:nvSpPr>
          <p:spPr bwMode="auto">
            <a:xfrm>
              <a:off x="4623" y="3761"/>
              <a:ext cx="3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Messalina</a:t>
              </a:r>
              <a:endParaRPr lang="en-US"/>
            </a:p>
          </p:txBody>
        </p:sp>
        <p:sp>
          <p:nvSpPr>
            <p:cNvPr id="210001" name="Rectangle 81"/>
            <p:cNvSpPr>
              <a:spLocks noChangeArrowheads="1"/>
            </p:cNvSpPr>
            <p:nvPr/>
          </p:nvSpPr>
          <p:spPr bwMode="auto">
            <a:xfrm>
              <a:off x="3992" y="3581"/>
              <a:ext cx="2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Claudia</a:t>
              </a:r>
              <a:endParaRPr lang="en-US"/>
            </a:p>
          </p:txBody>
        </p:sp>
        <p:sp>
          <p:nvSpPr>
            <p:cNvPr id="210002" name="Rectangle 82"/>
            <p:cNvSpPr>
              <a:spLocks noChangeArrowheads="1"/>
            </p:cNvSpPr>
            <p:nvPr/>
          </p:nvSpPr>
          <p:spPr bwMode="auto">
            <a:xfrm>
              <a:off x="5294" y="2689"/>
              <a:ext cx="33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(Octavia)</a:t>
              </a:r>
              <a:endParaRPr lang="en-US"/>
            </a:p>
          </p:txBody>
        </p:sp>
        <p:sp>
          <p:nvSpPr>
            <p:cNvPr id="210003" name="Rectangle 83"/>
            <p:cNvSpPr>
              <a:spLocks noChangeArrowheads="1"/>
            </p:cNvSpPr>
            <p:nvPr/>
          </p:nvSpPr>
          <p:spPr bwMode="auto">
            <a:xfrm>
              <a:off x="4712" y="2689"/>
              <a:ext cx="40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Britannicus</a:t>
              </a:r>
              <a:endParaRPr lang="en-US"/>
            </a:p>
          </p:txBody>
        </p:sp>
        <p:sp>
          <p:nvSpPr>
            <p:cNvPr id="210004" name="Freeform 84"/>
            <p:cNvSpPr>
              <a:spLocks/>
            </p:cNvSpPr>
            <p:nvPr/>
          </p:nvSpPr>
          <p:spPr bwMode="auto">
            <a:xfrm>
              <a:off x="3510" y="2345"/>
              <a:ext cx="1065" cy="100"/>
            </a:xfrm>
            <a:custGeom>
              <a:avLst/>
              <a:gdLst>
                <a:gd name="T0" fmla="*/ 0 w 1065"/>
                <a:gd name="T1" fmla="*/ 100 h 100"/>
                <a:gd name="T2" fmla="*/ 0 w 1065"/>
                <a:gd name="T3" fmla="*/ 0 h 100"/>
                <a:gd name="T4" fmla="*/ 1065 w 1065"/>
                <a:gd name="T5" fmla="*/ 0 h 100"/>
                <a:gd name="T6" fmla="*/ 1065 w 1065"/>
                <a:gd name="T7" fmla="*/ 100 h 100"/>
              </a:gdLst>
              <a:ahLst/>
              <a:cxnLst>
                <a:cxn ang="0">
                  <a:pos x="T0" y="T1"/>
                </a:cxn>
                <a:cxn ang="0">
                  <a:pos x="T2" y="T3"/>
                </a:cxn>
                <a:cxn ang="0">
                  <a:pos x="T4" y="T5"/>
                </a:cxn>
                <a:cxn ang="0">
                  <a:pos x="T6" y="T7"/>
                </a:cxn>
              </a:cxnLst>
              <a:rect l="0" t="0" r="r" b="b"/>
              <a:pathLst>
                <a:path w="1065" h="100">
                  <a:moveTo>
                    <a:pt x="0" y="100"/>
                  </a:moveTo>
                  <a:lnTo>
                    <a:pt x="0" y="0"/>
                  </a:lnTo>
                  <a:lnTo>
                    <a:pt x="1065" y="0"/>
                  </a:lnTo>
                  <a:lnTo>
                    <a:pt x="1065" y="100"/>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005" name="Rectangle 85"/>
            <p:cNvSpPr>
              <a:spLocks noChangeArrowheads="1"/>
            </p:cNvSpPr>
            <p:nvPr/>
          </p:nvSpPr>
          <p:spPr bwMode="auto">
            <a:xfrm>
              <a:off x="2753" y="2443"/>
              <a:ext cx="26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Gnaeus</a:t>
              </a:r>
              <a:endParaRPr lang="en-US"/>
            </a:p>
          </p:txBody>
        </p:sp>
        <p:sp>
          <p:nvSpPr>
            <p:cNvPr id="210006" name="Rectangle 86"/>
            <p:cNvSpPr>
              <a:spLocks noChangeArrowheads="1"/>
            </p:cNvSpPr>
            <p:nvPr/>
          </p:nvSpPr>
          <p:spPr bwMode="auto">
            <a:xfrm>
              <a:off x="2675" y="2549"/>
              <a:ext cx="32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Domitius</a:t>
              </a:r>
              <a:endParaRPr lang="en-US"/>
            </a:p>
          </p:txBody>
        </p:sp>
        <p:sp>
          <p:nvSpPr>
            <p:cNvPr id="210007" name="Rectangle 87"/>
            <p:cNvSpPr>
              <a:spLocks noChangeArrowheads="1"/>
            </p:cNvSpPr>
            <p:nvPr/>
          </p:nvSpPr>
          <p:spPr bwMode="auto">
            <a:xfrm>
              <a:off x="2506" y="2656"/>
              <a:ext cx="4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Ahenobarbus</a:t>
              </a:r>
              <a:endParaRPr lang="en-US"/>
            </a:p>
          </p:txBody>
        </p:sp>
        <p:sp>
          <p:nvSpPr>
            <p:cNvPr id="210008" name="Line 88"/>
            <p:cNvSpPr>
              <a:spLocks noChangeShapeType="1"/>
            </p:cNvSpPr>
            <p:nvPr/>
          </p:nvSpPr>
          <p:spPr bwMode="auto">
            <a:xfrm>
              <a:off x="3194" y="2525"/>
              <a:ext cx="1" cy="579"/>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009" name="Rectangle 89"/>
            <p:cNvSpPr>
              <a:spLocks noChangeArrowheads="1"/>
            </p:cNvSpPr>
            <p:nvPr/>
          </p:nvSpPr>
          <p:spPr bwMode="auto">
            <a:xfrm>
              <a:off x="3004" y="3182"/>
              <a:ext cx="2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t>
              </a:r>
              <a:endParaRPr lang="en-US"/>
            </a:p>
          </p:txBody>
        </p:sp>
        <p:sp>
          <p:nvSpPr>
            <p:cNvPr id="210010" name="Rectangle 90"/>
            <p:cNvSpPr>
              <a:spLocks noChangeArrowheads="1"/>
            </p:cNvSpPr>
            <p:nvPr/>
          </p:nvSpPr>
          <p:spPr bwMode="auto">
            <a:xfrm>
              <a:off x="3040" y="3182"/>
              <a:ext cx="24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Lucius</a:t>
              </a:r>
              <a:endParaRPr lang="en-US"/>
            </a:p>
          </p:txBody>
        </p:sp>
        <p:sp>
          <p:nvSpPr>
            <p:cNvPr id="210011" name="Rectangle 91"/>
            <p:cNvSpPr>
              <a:spLocks noChangeArrowheads="1"/>
            </p:cNvSpPr>
            <p:nvPr/>
          </p:nvSpPr>
          <p:spPr bwMode="auto">
            <a:xfrm>
              <a:off x="2854" y="3290"/>
              <a:ext cx="37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Dominitus</a:t>
              </a:r>
              <a:endParaRPr lang="en-US"/>
            </a:p>
          </p:txBody>
        </p:sp>
        <p:sp>
          <p:nvSpPr>
            <p:cNvPr id="210012" name="Rectangle 92"/>
            <p:cNvSpPr>
              <a:spLocks noChangeArrowheads="1"/>
            </p:cNvSpPr>
            <p:nvPr/>
          </p:nvSpPr>
          <p:spPr bwMode="auto">
            <a:xfrm>
              <a:off x="2729" y="3396"/>
              <a:ext cx="4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Ahenobarbus</a:t>
              </a:r>
              <a:endParaRPr lang="en-US"/>
            </a:p>
          </p:txBody>
        </p:sp>
        <p:sp>
          <p:nvSpPr>
            <p:cNvPr id="210013" name="Rectangle 93"/>
            <p:cNvSpPr>
              <a:spLocks noChangeArrowheads="1"/>
            </p:cNvSpPr>
            <p:nvPr/>
          </p:nvSpPr>
          <p:spPr bwMode="auto">
            <a:xfrm>
              <a:off x="3293" y="3396"/>
              <a:ext cx="2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t>
              </a:r>
              <a:endParaRPr lang="en-US"/>
            </a:p>
          </p:txBody>
        </p:sp>
        <p:sp>
          <p:nvSpPr>
            <p:cNvPr id="210014" name="Rectangle 94"/>
            <p:cNvSpPr>
              <a:spLocks noChangeArrowheads="1"/>
            </p:cNvSpPr>
            <p:nvPr/>
          </p:nvSpPr>
          <p:spPr bwMode="auto">
            <a:xfrm>
              <a:off x="3558" y="3095"/>
              <a:ext cx="2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Octavia</a:t>
              </a:r>
              <a:endParaRPr lang="en-US"/>
            </a:p>
          </p:txBody>
        </p:sp>
        <p:sp>
          <p:nvSpPr>
            <p:cNvPr id="210015" name="Line 95"/>
            <p:cNvSpPr>
              <a:spLocks noChangeShapeType="1"/>
            </p:cNvSpPr>
            <p:nvPr/>
          </p:nvSpPr>
          <p:spPr bwMode="auto">
            <a:xfrm>
              <a:off x="4141" y="3441"/>
              <a:ext cx="1" cy="14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016" name="Rectangle 96"/>
            <p:cNvSpPr>
              <a:spLocks noChangeArrowheads="1"/>
            </p:cNvSpPr>
            <p:nvPr/>
          </p:nvSpPr>
          <p:spPr bwMode="auto">
            <a:xfrm>
              <a:off x="2492" y="3930"/>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10017" name="Rectangle 97"/>
            <p:cNvSpPr>
              <a:spLocks noChangeArrowheads="1"/>
            </p:cNvSpPr>
            <p:nvPr/>
          </p:nvSpPr>
          <p:spPr bwMode="auto">
            <a:xfrm>
              <a:off x="2590" y="3928"/>
              <a:ext cx="5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000000"/>
                  </a:solidFill>
                  <a:latin typeface="Storybook" charset="0"/>
                </a:rPr>
                <a:t>: </a:t>
              </a:r>
              <a:endParaRPr lang="en-US"/>
            </a:p>
          </p:txBody>
        </p:sp>
        <p:sp>
          <p:nvSpPr>
            <p:cNvPr id="210018" name="Rectangle 98"/>
            <p:cNvSpPr>
              <a:spLocks noChangeArrowheads="1"/>
            </p:cNvSpPr>
            <p:nvPr/>
          </p:nvSpPr>
          <p:spPr bwMode="auto">
            <a:xfrm>
              <a:off x="2655" y="3929"/>
              <a:ext cx="49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000000"/>
                  </a:solidFill>
                  <a:latin typeface="Times New Roman" charset="0"/>
                </a:rPr>
                <a:t>perkahwinan</a:t>
              </a:r>
              <a:endParaRPr lang="en-US"/>
            </a:p>
          </p:txBody>
        </p:sp>
        <p:sp>
          <p:nvSpPr>
            <p:cNvPr id="210019" name="Rectangle 99"/>
            <p:cNvSpPr>
              <a:spLocks noChangeArrowheads="1"/>
            </p:cNvSpPr>
            <p:nvPr/>
          </p:nvSpPr>
          <p:spPr bwMode="auto">
            <a:xfrm>
              <a:off x="2484" y="4031"/>
              <a:ext cx="137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Nama Maharaja2 tertulis Italik.</a:t>
              </a:r>
              <a:endParaRPr lang="en-US"/>
            </a:p>
          </p:txBody>
        </p:sp>
        <p:sp>
          <p:nvSpPr>
            <p:cNvPr id="210020" name="Rectangle 100"/>
            <p:cNvSpPr>
              <a:spLocks noChangeArrowheads="1"/>
            </p:cNvSpPr>
            <p:nvPr/>
          </p:nvSpPr>
          <p:spPr bwMode="auto">
            <a:xfrm>
              <a:off x="5246" y="1129"/>
              <a:ext cx="135" cy="112"/>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021" name="Rectangle 101"/>
            <p:cNvSpPr>
              <a:spLocks noChangeArrowheads="1"/>
            </p:cNvSpPr>
            <p:nvPr/>
          </p:nvSpPr>
          <p:spPr bwMode="auto">
            <a:xfrm>
              <a:off x="5297" y="1155"/>
              <a:ext cx="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imes New Roman" charset="0"/>
                </a:rPr>
                <a:t>2</a:t>
              </a:r>
              <a:endParaRPr lang="en-US"/>
            </a:p>
          </p:txBody>
        </p:sp>
        <p:sp>
          <p:nvSpPr>
            <p:cNvPr id="210022" name="Rectangle 102"/>
            <p:cNvSpPr>
              <a:spLocks noChangeArrowheads="1"/>
            </p:cNvSpPr>
            <p:nvPr/>
          </p:nvSpPr>
          <p:spPr bwMode="auto">
            <a:xfrm>
              <a:off x="4786" y="930"/>
              <a:ext cx="134" cy="112"/>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023" name="Rectangle 103"/>
            <p:cNvSpPr>
              <a:spLocks noChangeArrowheads="1"/>
            </p:cNvSpPr>
            <p:nvPr/>
          </p:nvSpPr>
          <p:spPr bwMode="auto">
            <a:xfrm>
              <a:off x="4838" y="955"/>
              <a:ext cx="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imes New Roman" charset="0"/>
                </a:rPr>
                <a:t>1</a:t>
              </a:r>
              <a:endParaRPr lang="en-US"/>
            </a:p>
          </p:txBody>
        </p:sp>
        <p:sp>
          <p:nvSpPr>
            <p:cNvPr id="210024" name="Rectangle 104"/>
            <p:cNvSpPr>
              <a:spLocks noChangeArrowheads="1"/>
            </p:cNvSpPr>
            <p:nvPr/>
          </p:nvSpPr>
          <p:spPr bwMode="auto">
            <a:xfrm>
              <a:off x="4704" y="3875"/>
              <a:ext cx="135" cy="112"/>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025" name="Rectangle 105"/>
            <p:cNvSpPr>
              <a:spLocks noChangeArrowheads="1"/>
            </p:cNvSpPr>
            <p:nvPr/>
          </p:nvSpPr>
          <p:spPr bwMode="auto">
            <a:xfrm>
              <a:off x="4756" y="3901"/>
              <a:ext cx="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imes New Roman" charset="0"/>
                </a:rPr>
                <a:t>3</a:t>
              </a:r>
              <a:endParaRPr lang="en-US"/>
            </a:p>
          </p:txBody>
        </p:sp>
        <p:sp>
          <p:nvSpPr>
            <p:cNvPr id="210026" name="Rectangle 106"/>
            <p:cNvSpPr>
              <a:spLocks noChangeArrowheads="1"/>
            </p:cNvSpPr>
            <p:nvPr/>
          </p:nvSpPr>
          <p:spPr bwMode="auto">
            <a:xfrm>
              <a:off x="4299" y="3243"/>
              <a:ext cx="135" cy="113"/>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027" name="Rectangle 107"/>
            <p:cNvSpPr>
              <a:spLocks noChangeArrowheads="1"/>
            </p:cNvSpPr>
            <p:nvPr/>
          </p:nvSpPr>
          <p:spPr bwMode="auto">
            <a:xfrm>
              <a:off x="4350" y="3269"/>
              <a:ext cx="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imes New Roman" charset="0"/>
                </a:rPr>
                <a:t>2</a:t>
              </a:r>
              <a:endParaRPr lang="en-US"/>
            </a:p>
          </p:txBody>
        </p:sp>
        <p:sp>
          <p:nvSpPr>
            <p:cNvPr id="210028" name="Rectangle 108"/>
            <p:cNvSpPr>
              <a:spLocks noChangeArrowheads="1"/>
            </p:cNvSpPr>
            <p:nvPr/>
          </p:nvSpPr>
          <p:spPr bwMode="auto">
            <a:xfrm>
              <a:off x="3628" y="3189"/>
              <a:ext cx="135" cy="113"/>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029" name="Rectangle 109"/>
            <p:cNvSpPr>
              <a:spLocks noChangeArrowheads="1"/>
            </p:cNvSpPr>
            <p:nvPr/>
          </p:nvSpPr>
          <p:spPr bwMode="auto">
            <a:xfrm>
              <a:off x="3679" y="3215"/>
              <a:ext cx="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imes New Roman" charset="0"/>
                </a:rPr>
                <a:t>1</a:t>
              </a:r>
              <a:endParaRPr lang="en-US"/>
            </a:p>
          </p:txBody>
        </p:sp>
        <p:sp>
          <p:nvSpPr>
            <p:cNvPr id="210030" name="Freeform 110"/>
            <p:cNvSpPr>
              <a:spLocks noEditPoints="1"/>
            </p:cNvSpPr>
            <p:nvPr/>
          </p:nvSpPr>
          <p:spPr bwMode="auto">
            <a:xfrm>
              <a:off x="3352" y="3185"/>
              <a:ext cx="710" cy="208"/>
            </a:xfrm>
            <a:custGeom>
              <a:avLst/>
              <a:gdLst>
                <a:gd name="T0" fmla="*/ 39 w 710"/>
                <a:gd name="T1" fmla="*/ 0 h 208"/>
                <a:gd name="T2" fmla="*/ 0 w 710"/>
                <a:gd name="T3" fmla="*/ 9 h 208"/>
                <a:gd name="T4" fmla="*/ 69 w 710"/>
                <a:gd name="T5" fmla="*/ 0 h 208"/>
                <a:gd name="T6" fmla="*/ 79 w 710"/>
                <a:gd name="T7" fmla="*/ 9 h 208"/>
                <a:gd name="T8" fmla="*/ 69 w 710"/>
                <a:gd name="T9" fmla="*/ 0 h 208"/>
                <a:gd name="T10" fmla="*/ 93 w 710"/>
                <a:gd name="T11" fmla="*/ 54 h 208"/>
                <a:gd name="T12" fmla="*/ 84 w 710"/>
                <a:gd name="T13" fmla="*/ 21 h 208"/>
                <a:gd name="T14" fmla="*/ 93 w 710"/>
                <a:gd name="T15" fmla="*/ 79 h 208"/>
                <a:gd name="T16" fmla="*/ 84 w 710"/>
                <a:gd name="T17" fmla="*/ 87 h 208"/>
                <a:gd name="T18" fmla="*/ 93 w 710"/>
                <a:gd name="T19" fmla="*/ 79 h 208"/>
                <a:gd name="T20" fmla="*/ 93 w 710"/>
                <a:gd name="T21" fmla="*/ 146 h 208"/>
                <a:gd name="T22" fmla="*/ 84 w 710"/>
                <a:gd name="T23" fmla="*/ 112 h 208"/>
                <a:gd name="T24" fmla="*/ 93 w 710"/>
                <a:gd name="T25" fmla="*/ 171 h 208"/>
                <a:gd name="T26" fmla="*/ 84 w 710"/>
                <a:gd name="T27" fmla="*/ 179 h 208"/>
                <a:gd name="T28" fmla="*/ 93 w 710"/>
                <a:gd name="T29" fmla="*/ 171 h 208"/>
                <a:gd name="T30" fmla="*/ 128 w 710"/>
                <a:gd name="T31" fmla="*/ 200 h 208"/>
                <a:gd name="T32" fmla="*/ 88 w 710"/>
                <a:gd name="T33" fmla="*/ 208 h 208"/>
                <a:gd name="T34" fmla="*/ 158 w 710"/>
                <a:gd name="T35" fmla="*/ 200 h 208"/>
                <a:gd name="T36" fmla="*/ 167 w 710"/>
                <a:gd name="T37" fmla="*/ 208 h 208"/>
                <a:gd name="T38" fmla="*/ 158 w 710"/>
                <a:gd name="T39" fmla="*/ 200 h 208"/>
                <a:gd name="T40" fmla="*/ 236 w 710"/>
                <a:gd name="T41" fmla="*/ 200 h 208"/>
                <a:gd name="T42" fmla="*/ 197 w 710"/>
                <a:gd name="T43" fmla="*/ 208 h 208"/>
                <a:gd name="T44" fmla="*/ 266 w 710"/>
                <a:gd name="T45" fmla="*/ 200 h 208"/>
                <a:gd name="T46" fmla="*/ 276 w 710"/>
                <a:gd name="T47" fmla="*/ 208 h 208"/>
                <a:gd name="T48" fmla="*/ 266 w 710"/>
                <a:gd name="T49" fmla="*/ 200 h 208"/>
                <a:gd name="T50" fmla="*/ 345 w 710"/>
                <a:gd name="T51" fmla="*/ 200 h 208"/>
                <a:gd name="T52" fmla="*/ 306 w 710"/>
                <a:gd name="T53" fmla="*/ 208 h 208"/>
                <a:gd name="T54" fmla="*/ 375 w 710"/>
                <a:gd name="T55" fmla="*/ 200 h 208"/>
                <a:gd name="T56" fmla="*/ 384 w 710"/>
                <a:gd name="T57" fmla="*/ 208 h 208"/>
                <a:gd name="T58" fmla="*/ 375 w 710"/>
                <a:gd name="T59" fmla="*/ 200 h 208"/>
                <a:gd name="T60" fmla="*/ 454 w 710"/>
                <a:gd name="T61" fmla="*/ 200 h 208"/>
                <a:gd name="T62" fmla="*/ 414 w 710"/>
                <a:gd name="T63" fmla="*/ 208 h 208"/>
                <a:gd name="T64" fmla="*/ 483 w 710"/>
                <a:gd name="T65" fmla="*/ 200 h 208"/>
                <a:gd name="T66" fmla="*/ 493 w 710"/>
                <a:gd name="T67" fmla="*/ 208 h 208"/>
                <a:gd name="T68" fmla="*/ 483 w 710"/>
                <a:gd name="T69" fmla="*/ 200 h 208"/>
                <a:gd name="T70" fmla="*/ 562 w 710"/>
                <a:gd name="T71" fmla="*/ 200 h 208"/>
                <a:gd name="T72" fmla="*/ 523 w 710"/>
                <a:gd name="T73" fmla="*/ 208 h 208"/>
                <a:gd name="T74" fmla="*/ 592 w 710"/>
                <a:gd name="T75" fmla="*/ 200 h 208"/>
                <a:gd name="T76" fmla="*/ 602 w 710"/>
                <a:gd name="T77" fmla="*/ 208 h 208"/>
                <a:gd name="T78" fmla="*/ 592 w 710"/>
                <a:gd name="T79" fmla="*/ 200 h 208"/>
                <a:gd name="T80" fmla="*/ 671 w 710"/>
                <a:gd name="T81" fmla="*/ 200 h 208"/>
                <a:gd name="T82" fmla="*/ 631 w 710"/>
                <a:gd name="T83" fmla="*/ 208 h 208"/>
                <a:gd name="T84" fmla="*/ 700 w 710"/>
                <a:gd name="T85" fmla="*/ 200 h 208"/>
                <a:gd name="T86" fmla="*/ 710 w 710"/>
                <a:gd name="T87" fmla="*/ 208 h 208"/>
                <a:gd name="T88" fmla="*/ 700 w 710"/>
                <a:gd name="T89" fmla="*/ 20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0" h="208">
                  <a:moveTo>
                    <a:pt x="0" y="0"/>
                  </a:moveTo>
                  <a:lnTo>
                    <a:pt x="39" y="0"/>
                  </a:lnTo>
                  <a:lnTo>
                    <a:pt x="39" y="9"/>
                  </a:lnTo>
                  <a:lnTo>
                    <a:pt x="0" y="9"/>
                  </a:lnTo>
                  <a:lnTo>
                    <a:pt x="0" y="0"/>
                  </a:lnTo>
                  <a:close/>
                  <a:moveTo>
                    <a:pt x="69" y="0"/>
                  </a:moveTo>
                  <a:lnTo>
                    <a:pt x="79" y="0"/>
                  </a:lnTo>
                  <a:lnTo>
                    <a:pt x="79" y="9"/>
                  </a:lnTo>
                  <a:lnTo>
                    <a:pt x="69" y="9"/>
                  </a:lnTo>
                  <a:lnTo>
                    <a:pt x="69" y="0"/>
                  </a:lnTo>
                  <a:close/>
                  <a:moveTo>
                    <a:pt x="93" y="21"/>
                  </a:moveTo>
                  <a:lnTo>
                    <a:pt x="93" y="54"/>
                  </a:lnTo>
                  <a:lnTo>
                    <a:pt x="84" y="54"/>
                  </a:lnTo>
                  <a:lnTo>
                    <a:pt x="84" y="21"/>
                  </a:lnTo>
                  <a:lnTo>
                    <a:pt x="93" y="21"/>
                  </a:lnTo>
                  <a:close/>
                  <a:moveTo>
                    <a:pt x="93" y="79"/>
                  </a:moveTo>
                  <a:lnTo>
                    <a:pt x="93" y="87"/>
                  </a:lnTo>
                  <a:lnTo>
                    <a:pt x="84" y="87"/>
                  </a:lnTo>
                  <a:lnTo>
                    <a:pt x="84" y="79"/>
                  </a:lnTo>
                  <a:lnTo>
                    <a:pt x="93" y="79"/>
                  </a:lnTo>
                  <a:close/>
                  <a:moveTo>
                    <a:pt x="93" y="112"/>
                  </a:moveTo>
                  <a:lnTo>
                    <a:pt x="93" y="146"/>
                  </a:lnTo>
                  <a:lnTo>
                    <a:pt x="84" y="146"/>
                  </a:lnTo>
                  <a:lnTo>
                    <a:pt x="84" y="112"/>
                  </a:lnTo>
                  <a:lnTo>
                    <a:pt x="93" y="112"/>
                  </a:lnTo>
                  <a:close/>
                  <a:moveTo>
                    <a:pt x="93" y="171"/>
                  </a:moveTo>
                  <a:lnTo>
                    <a:pt x="93" y="179"/>
                  </a:lnTo>
                  <a:lnTo>
                    <a:pt x="84" y="179"/>
                  </a:lnTo>
                  <a:lnTo>
                    <a:pt x="84" y="171"/>
                  </a:lnTo>
                  <a:lnTo>
                    <a:pt x="93" y="171"/>
                  </a:lnTo>
                  <a:close/>
                  <a:moveTo>
                    <a:pt x="88" y="200"/>
                  </a:moveTo>
                  <a:lnTo>
                    <a:pt x="128" y="200"/>
                  </a:lnTo>
                  <a:lnTo>
                    <a:pt x="128" y="208"/>
                  </a:lnTo>
                  <a:lnTo>
                    <a:pt x="88" y="208"/>
                  </a:lnTo>
                  <a:lnTo>
                    <a:pt x="88" y="200"/>
                  </a:lnTo>
                  <a:close/>
                  <a:moveTo>
                    <a:pt x="158" y="200"/>
                  </a:moveTo>
                  <a:lnTo>
                    <a:pt x="167" y="200"/>
                  </a:lnTo>
                  <a:lnTo>
                    <a:pt x="167" y="208"/>
                  </a:lnTo>
                  <a:lnTo>
                    <a:pt x="158" y="208"/>
                  </a:lnTo>
                  <a:lnTo>
                    <a:pt x="158" y="200"/>
                  </a:lnTo>
                  <a:close/>
                  <a:moveTo>
                    <a:pt x="197" y="200"/>
                  </a:moveTo>
                  <a:lnTo>
                    <a:pt x="236" y="200"/>
                  </a:lnTo>
                  <a:lnTo>
                    <a:pt x="236" y="208"/>
                  </a:lnTo>
                  <a:lnTo>
                    <a:pt x="197" y="208"/>
                  </a:lnTo>
                  <a:lnTo>
                    <a:pt x="197" y="200"/>
                  </a:lnTo>
                  <a:close/>
                  <a:moveTo>
                    <a:pt x="266" y="200"/>
                  </a:moveTo>
                  <a:lnTo>
                    <a:pt x="276" y="200"/>
                  </a:lnTo>
                  <a:lnTo>
                    <a:pt x="276" y="208"/>
                  </a:lnTo>
                  <a:lnTo>
                    <a:pt x="266" y="208"/>
                  </a:lnTo>
                  <a:lnTo>
                    <a:pt x="266" y="200"/>
                  </a:lnTo>
                  <a:close/>
                  <a:moveTo>
                    <a:pt x="306" y="200"/>
                  </a:moveTo>
                  <a:lnTo>
                    <a:pt x="345" y="200"/>
                  </a:lnTo>
                  <a:lnTo>
                    <a:pt x="345" y="208"/>
                  </a:lnTo>
                  <a:lnTo>
                    <a:pt x="306" y="208"/>
                  </a:lnTo>
                  <a:lnTo>
                    <a:pt x="306" y="200"/>
                  </a:lnTo>
                  <a:close/>
                  <a:moveTo>
                    <a:pt x="375" y="200"/>
                  </a:moveTo>
                  <a:lnTo>
                    <a:pt x="384" y="200"/>
                  </a:lnTo>
                  <a:lnTo>
                    <a:pt x="384" y="208"/>
                  </a:lnTo>
                  <a:lnTo>
                    <a:pt x="375" y="208"/>
                  </a:lnTo>
                  <a:lnTo>
                    <a:pt x="375" y="200"/>
                  </a:lnTo>
                  <a:close/>
                  <a:moveTo>
                    <a:pt x="414" y="200"/>
                  </a:moveTo>
                  <a:lnTo>
                    <a:pt x="454" y="200"/>
                  </a:lnTo>
                  <a:lnTo>
                    <a:pt x="454" y="208"/>
                  </a:lnTo>
                  <a:lnTo>
                    <a:pt x="414" y="208"/>
                  </a:lnTo>
                  <a:lnTo>
                    <a:pt x="414" y="200"/>
                  </a:lnTo>
                  <a:close/>
                  <a:moveTo>
                    <a:pt x="483" y="200"/>
                  </a:moveTo>
                  <a:lnTo>
                    <a:pt x="493" y="200"/>
                  </a:lnTo>
                  <a:lnTo>
                    <a:pt x="493" y="208"/>
                  </a:lnTo>
                  <a:lnTo>
                    <a:pt x="483" y="208"/>
                  </a:lnTo>
                  <a:lnTo>
                    <a:pt x="483" y="200"/>
                  </a:lnTo>
                  <a:close/>
                  <a:moveTo>
                    <a:pt x="523" y="200"/>
                  </a:moveTo>
                  <a:lnTo>
                    <a:pt x="562" y="200"/>
                  </a:lnTo>
                  <a:lnTo>
                    <a:pt x="562" y="208"/>
                  </a:lnTo>
                  <a:lnTo>
                    <a:pt x="523" y="208"/>
                  </a:lnTo>
                  <a:lnTo>
                    <a:pt x="523" y="200"/>
                  </a:lnTo>
                  <a:close/>
                  <a:moveTo>
                    <a:pt x="592" y="200"/>
                  </a:moveTo>
                  <a:lnTo>
                    <a:pt x="602" y="200"/>
                  </a:lnTo>
                  <a:lnTo>
                    <a:pt x="602" y="208"/>
                  </a:lnTo>
                  <a:lnTo>
                    <a:pt x="592" y="208"/>
                  </a:lnTo>
                  <a:lnTo>
                    <a:pt x="592" y="200"/>
                  </a:lnTo>
                  <a:close/>
                  <a:moveTo>
                    <a:pt x="631" y="200"/>
                  </a:moveTo>
                  <a:lnTo>
                    <a:pt x="671" y="200"/>
                  </a:lnTo>
                  <a:lnTo>
                    <a:pt x="671" y="208"/>
                  </a:lnTo>
                  <a:lnTo>
                    <a:pt x="631" y="208"/>
                  </a:lnTo>
                  <a:lnTo>
                    <a:pt x="631" y="200"/>
                  </a:lnTo>
                  <a:close/>
                  <a:moveTo>
                    <a:pt x="700" y="200"/>
                  </a:moveTo>
                  <a:lnTo>
                    <a:pt x="710" y="200"/>
                  </a:lnTo>
                  <a:lnTo>
                    <a:pt x="710" y="208"/>
                  </a:lnTo>
                  <a:lnTo>
                    <a:pt x="700" y="208"/>
                  </a:lnTo>
                  <a:lnTo>
                    <a:pt x="700" y="200"/>
                  </a:lnTo>
                  <a:close/>
                </a:path>
              </a:pathLst>
            </a:custGeom>
            <a:solidFill>
              <a:srgbClr val="000000"/>
            </a:solidFill>
            <a:ln w="3175" cap="flat">
              <a:solidFill>
                <a:srgbClr val="000000"/>
              </a:solidFill>
              <a:prstDash val="solid"/>
              <a:bevel/>
              <a:headEnd/>
              <a:tailEnd/>
            </a:ln>
          </p:spPr>
          <p:txBody>
            <a:bodyPr/>
            <a:lstStyle/>
            <a:p>
              <a:endParaRPr lang="en-US"/>
            </a:p>
          </p:txBody>
        </p:sp>
        <p:sp>
          <p:nvSpPr>
            <p:cNvPr id="210031" name="Freeform 111"/>
            <p:cNvSpPr>
              <a:spLocks noEditPoints="1"/>
            </p:cNvSpPr>
            <p:nvPr/>
          </p:nvSpPr>
          <p:spPr bwMode="auto">
            <a:xfrm>
              <a:off x="3426" y="3223"/>
              <a:ext cx="1189" cy="502"/>
            </a:xfrm>
            <a:custGeom>
              <a:avLst/>
              <a:gdLst>
                <a:gd name="T0" fmla="*/ 0 w 1189"/>
                <a:gd name="T1" fmla="*/ 33 h 502"/>
                <a:gd name="T2" fmla="*/ 10 w 1189"/>
                <a:gd name="T3" fmla="*/ 58 h 502"/>
                <a:gd name="T4" fmla="*/ 0 w 1189"/>
                <a:gd name="T5" fmla="*/ 58 h 502"/>
                <a:gd name="T6" fmla="*/ 10 w 1189"/>
                <a:gd name="T7" fmla="*/ 124 h 502"/>
                <a:gd name="T8" fmla="*/ 10 w 1189"/>
                <a:gd name="T9" fmla="*/ 91 h 502"/>
                <a:gd name="T10" fmla="*/ 0 w 1189"/>
                <a:gd name="T11" fmla="*/ 157 h 502"/>
                <a:gd name="T12" fmla="*/ 10 w 1189"/>
                <a:gd name="T13" fmla="*/ 182 h 502"/>
                <a:gd name="T14" fmla="*/ 0 w 1189"/>
                <a:gd name="T15" fmla="*/ 182 h 502"/>
                <a:gd name="T16" fmla="*/ 10 w 1189"/>
                <a:gd name="T17" fmla="*/ 249 h 502"/>
                <a:gd name="T18" fmla="*/ 10 w 1189"/>
                <a:gd name="T19" fmla="*/ 241 h 502"/>
                <a:gd name="T20" fmla="*/ 0 w 1189"/>
                <a:gd name="T21" fmla="*/ 307 h 502"/>
                <a:gd name="T22" fmla="*/ 10 w 1189"/>
                <a:gd name="T23" fmla="*/ 332 h 502"/>
                <a:gd name="T24" fmla="*/ 0 w 1189"/>
                <a:gd name="T25" fmla="*/ 332 h 502"/>
                <a:gd name="T26" fmla="*/ 10 w 1189"/>
                <a:gd name="T27" fmla="*/ 398 h 502"/>
                <a:gd name="T28" fmla="*/ 10 w 1189"/>
                <a:gd name="T29" fmla="*/ 365 h 502"/>
                <a:gd name="T30" fmla="*/ 0 w 1189"/>
                <a:gd name="T31" fmla="*/ 432 h 502"/>
                <a:gd name="T32" fmla="*/ 10 w 1189"/>
                <a:gd name="T33" fmla="*/ 457 h 502"/>
                <a:gd name="T34" fmla="*/ 0 w 1189"/>
                <a:gd name="T35" fmla="*/ 457 h 502"/>
                <a:gd name="T36" fmla="*/ 34 w 1189"/>
                <a:gd name="T37" fmla="*/ 494 h 502"/>
                <a:gd name="T38" fmla="*/ 24 w 1189"/>
                <a:gd name="T39" fmla="*/ 494 h 502"/>
                <a:gd name="T40" fmla="*/ 103 w 1189"/>
                <a:gd name="T41" fmla="*/ 502 h 502"/>
                <a:gd name="T42" fmla="*/ 133 w 1189"/>
                <a:gd name="T43" fmla="*/ 494 h 502"/>
                <a:gd name="T44" fmla="*/ 133 w 1189"/>
                <a:gd name="T45" fmla="*/ 502 h 502"/>
                <a:gd name="T46" fmla="*/ 212 w 1189"/>
                <a:gd name="T47" fmla="*/ 494 h 502"/>
                <a:gd name="T48" fmla="*/ 172 w 1189"/>
                <a:gd name="T49" fmla="*/ 494 h 502"/>
                <a:gd name="T50" fmla="*/ 251 w 1189"/>
                <a:gd name="T51" fmla="*/ 502 h 502"/>
                <a:gd name="T52" fmla="*/ 281 w 1189"/>
                <a:gd name="T53" fmla="*/ 494 h 502"/>
                <a:gd name="T54" fmla="*/ 281 w 1189"/>
                <a:gd name="T55" fmla="*/ 502 h 502"/>
                <a:gd name="T56" fmla="*/ 360 w 1189"/>
                <a:gd name="T57" fmla="*/ 494 h 502"/>
                <a:gd name="T58" fmla="*/ 350 w 1189"/>
                <a:gd name="T59" fmla="*/ 494 h 502"/>
                <a:gd name="T60" fmla="*/ 429 w 1189"/>
                <a:gd name="T61" fmla="*/ 502 h 502"/>
                <a:gd name="T62" fmla="*/ 458 w 1189"/>
                <a:gd name="T63" fmla="*/ 494 h 502"/>
                <a:gd name="T64" fmla="*/ 458 w 1189"/>
                <a:gd name="T65" fmla="*/ 502 h 502"/>
                <a:gd name="T66" fmla="*/ 537 w 1189"/>
                <a:gd name="T67" fmla="*/ 494 h 502"/>
                <a:gd name="T68" fmla="*/ 498 w 1189"/>
                <a:gd name="T69" fmla="*/ 494 h 502"/>
                <a:gd name="T70" fmla="*/ 577 w 1189"/>
                <a:gd name="T71" fmla="*/ 502 h 502"/>
                <a:gd name="T72" fmla="*/ 606 w 1189"/>
                <a:gd name="T73" fmla="*/ 494 h 502"/>
                <a:gd name="T74" fmla="*/ 606 w 1189"/>
                <a:gd name="T75" fmla="*/ 502 h 502"/>
                <a:gd name="T76" fmla="*/ 685 w 1189"/>
                <a:gd name="T77" fmla="*/ 494 h 502"/>
                <a:gd name="T78" fmla="*/ 676 w 1189"/>
                <a:gd name="T79" fmla="*/ 494 h 502"/>
                <a:gd name="T80" fmla="*/ 754 w 1189"/>
                <a:gd name="T81" fmla="*/ 502 h 502"/>
                <a:gd name="T82" fmla="*/ 784 w 1189"/>
                <a:gd name="T83" fmla="*/ 494 h 502"/>
                <a:gd name="T84" fmla="*/ 784 w 1189"/>
                <a:gd name="T85" fmla="*/ 502 h 502"/>
                <a:gd name="T86" fmla="*/ 863 w 1189"/>
                <a:gd name="T87" fmla="*/ 494 h 502"/>
                <a:gd name="T88" fmla="*/ 824 w 1189"/>
                <a:gd name="T89" fmla="*/ 494 h 502"/>
                <a:gd name="T90" fmla="*/ 902 w 1189"/>
                <a:gd name="T91" fmla="*/ 502 h 502"/>
                <a:gd name="T92" fmla="*/ 932 w 1189"/>
                <a:gd name="T93" fmla="*/ 494 h 502"/>
                <a:gd name="T94" fmla="*/ 932 w 1189"/>
                <a:gd name="T95" fmla="*/ 502 h 502"/>
                <a:gd name="T96" fmla="*/ 1011 w 1189"/>
                <a:gd name="T97" fmla="*/ 494 h 502"/>
                <a:gd name="T98" fmla="*/ 1001 w 1189"/>
                <a:gd name="T99" fmla="*/ 494 h 502"/>
                <a:gd name="T100" fmla="*/ 1080 w 1189"/>
                <a:gd name="T101" fmla="*/ 502 h 502"/>
                <a:gd name="T102" fmla="*/ 1110 w 1189"/>
                <a:gd name="T103" fmla="*/ 494 h 502"/>
                <a:gd name="T104" fmla="*/ 1110 w 1189"/>
                <a:gd name="T105" fmla="*/ 502 h 502"/>
                <a:gd name="T106" fmla="*/ 1189 w 1189"/>
                <a:gd name="T107" fmla="*/ 494 h 502"/>
                <a:gd name="T108" fmla="*/ 1149 w 1189"/>
                <a:gd name="T109" fmla="*/ 494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89" h="502">
                  <a:moveTo>
                    <a:pt x="10" y="0"/>
                  </a:moveTo>
                  <a:lnTo>
                    <a:pt x="10" y="33"/>
                  </a:lnTo>
                  <a:lnTo>
                    <a:pt x="0" y="33"/>
                  </a:lnTo>
                  <a:lnTo>
                    <a:pt x="0" y="0"/>
                  </a:lnTo>
                  <a:lnTo>
                    <a:pt x="10" y="0"/>
                  </a:lnTo>
                  <a:close/>
                  <a:moveTo>
                    <a:pt x="10" y="58"/>
                  </a:moveTo>
                  <a:lnTo>
                    <a:pt x="10" y="66"/>
                  </a:lnTo>
                  <a:lnTo>
                    <a:pt x="0" y="66"/>
                  </a:lnTo>
                  <a:lnTo>
                    <a:pt x="0" y="58"/>
                  </a:lnTo>
                  <a:lnTo>
                    <a:pt x="10" y="58"/>
                  </a:lnTo>
                  <a:close/>
                  <a:moveTo>
                    <a:pt x="10" y="91"/>
                  </a:moveTo>
                  <a:lnTo>
                    <a:pt x="10" y="124"/>
                  </a:lnTo>
                  <a:lnTo>
                    <a:pt x="0" y="124"/>
                  </a:lnTo>
                  <a:lnTo>
                    <a:pt x="0" y="91"/>
                  </a:lnTo>
                  <a:lnTo>
                    <a:pt x="10" y="91"/>
                  </a:lnTo>
                  <a:close/>
                  <a:moveTo>
                    <a:pt x="10" y="149"/>
                  </a:moveTo>
                  <a:lnTo>
                    <a:pt x="10" y="157"/>
                  </a:lnTo>
                  <a:lnTo>
                    <a:pt x="0" y="157"/>
                  </a:lnTo>
                  <a:lnTo>
                    <a:pt x="0" y="149"/>
                  </a:lnTo>
                  <a:lnTo>
                    <a:pt x="10" y="149"/>
                  </a:lnTo>
                  <a:close/>
                  <a:moveTo>
                    <a:pt x="10" y="182"/>
                  </a:moveTo>
                  <a:lnTo>
                    <a:pt x="10" y="216"/>
                  </a:lnTo>
                  <a:lnTo>
                    <a:pt x="0" y="216"/>
                  </a:lnTo>
                  <a:lnTo>
                    <a:pt x="0" y="182"/>
                  </a:lnTo>
                  <a:lnTo>
                    <a:pt x="10" y="182"/>
                  </a:lnTo>
                  <a:close/>
                  <a:moveTo>
                    <a:pt x="10" y="241"/>
                  </a:moveTo>
                  <a:lnTo>
                    <a:pt x="10" y="249"/>
                  </a:lnTo>
                  <a:lnTo>
                    <a:pt x="0" y="249"/>
                  </a:lnTo>
                  <a:lnTo>
                    <a:pt x="0" y="241"/>
                  </a:lnTo>
                  <a:lnTo>
                    <a:pt x="10" y="241"/>
                  </a:lnTo>
                  <a:close/>
                  <a:moveTo>
                    <a:pt x="10" y="274"/>
                  </a:moveTo>
                  <a:lnTo>
                    <a:pt x="10" y="307"/>
                  </a:lnTo>
                  <a:lnTo>
                    <a:pt x="0" y="307"/>
                  </a:lnTo>
                  <a:lnTo>
                    <a:pt x="0" y="274"/>
                  </a:lnTo>
                  <a:lnTo>
                    <a:pt x="10" y="274"/>
                  </a:lnTo>
                  <a:close/>
                  <a:moveTo>
                    <a:pt x="10" y="332"/>
                  </a:moveTo>
                  <a:lnTo>
                    <a:pt x="10" y="340"/>
                  </a:lnTo>
                  <a:lnTo>
                    <a:pt x="0" y="340"/>
                  </a:lnTo>
                  <a:lnTo>
                    <a:pt x="0" y="332"/>
                  </a:lnTo>
                  <a:lnTo>
                    <a:pt x="10" y="332"/>
                  </a:lnTo>
                  <a:close/>
                  <a:moveTo>
                    <a:pt x="10" y="365"/>
                  </a:moveTo>
                  <a:lnTo>
                    <a:pt x="10" y="398"/>
                  </a:lnTo>
                  <a:lnTo>
                    <a:pt x="0" y="398"/>
                  </a:lnTo>
                  <a:lnTo>
                    <a:pt x="0" y="365"/>
                  </a:lnTo>
                  <a:lnTo>
                    <a:pt x="10" y="365"/>
                  </a:lnTo>
                  <a:close/>
                  <a:moveTo>
                    <a:pt x="10" y="423"/>
                  </a:moveTo>
                  <a:lnTo>
                    <a:pt x="10" y="432"/>
                  </a:lnTo>
                  <a:lnTo>
                    <a:pt x="0" y="432"/>
                  </a:lnTo>
                  <a:lnTo>
                    <a:pt x="0" y="423"/>
                  </a:lnTo>
                  <a:lnTo>
                    <a:pt x="10" y="423"/>
                  </a:lnTo>
                  <a:close/>
                  <a:moveTo>
                    <a:pt x="10" y="457"/>
                  </a:moveTo>
                  <a:lnTo>
                    <a:pt x="10" y="490"/>
                  </a:lnTo>
                  <a:lnTo>
                    <a:pt x="0" y="490"/>
                  </a:lnTo>
                  <a:lnTo>
                    <a:pt x="0" y="457"/>
                  </a:lnTo>
                  <a:lnTo>
                    <a:pt x="10" y="457"/>
                  </a:lnTo>
                  <a:close/>
                  <a:moveTo>
                    <a:pt x="24" y="494"/>
                  </a:moveTo>
                  <a:lnTo>
                    <a:pt x="34" y="494"/>
                  </a:lnTo>
                  <a:lnTo>
                    <a:pt x="34" y="502"/>
                  </a:lnTo>
                  <a:lnTo>
                    <a:pt x="24" y="502"/>
                  </a:lnTo>
                  <a:lnTo>
                    <a:pt x="24" y="494"/>
                  </a:lnTo>
                  <a:close/>
                  <a:moveTo>
                    <a:pt x="64" y="494"/>
                  </a:moveTo>
                  <a:lnTo>
                    <a:pt x="103" y="494"/>
                  </a:lnTo>
                  <a:lnTo>
                    <a:pt x="103" y="502"/>
                  </a:lnTo>
                  <a:lnTo>
                    <a:pt x="64" y="502"/>
                  </a:lnTo>
                  <a:lnTo>
                    <a:pt x="64" y="494"/>
                  </a:lnTo>
                  <a:close/>
                  <a:moveTo>
                    <a:pt x="133" y="494"/>
                  </a:moveTo>
                  <a:lnTo>
                    <a:pt x="143" y="494"/>
                  </a:lnTo>
                  <a:lnTo>
                    <a:pt x="143" y="502"/>
                  </a:lnTo>
                  <a:lnTo>
                    <a:pt x="133" y="502"/>
                  </a:lnTo>
                  <a:lnTo>
                    <a:pt x="133" y="494"/>
                  </a:lnTo>
                  <a:close/>
                  <a:moveTo>
                    <a:pt x="172" y="494"/>
                  </a:moveTo>
                  <a:lnTo>
                    <a:pt x="212" y="494"/>
                  </a:lnTo>
                  <a:lnTo>
                    <a:pt x="212" y="502"/>
                  </a:lnTo>
                  <a:lnTo>
                    <a:pt x="172" y="502"/>
                  </a:lnTo>
                  <a:lnTo>
                    <a:pt x="172" y="494"/>
                  </a:lnTo>
                  <a:close/>
                  <a:moveTo>
                    <a:pt x="241" y="494"/>
                  </a:moveTo>
                  <a:lnTo>
                    <a:pt x="251" y="494"/>
                  </a:lnTo>
                  <a:lnTo>
                    <a:pt x="251" y="502"/>
                  </a:lnTo>
                  <a:lnTo>
                    <a:pt x="241" y="502"/>
                  </a:lnTo>
                  <a:lnTo>
                    <a:pt x="241" y="494"/>
                  </a:lnTo>
                  <a:close/>
                  <a:moveTo>
                    <a:pt x="281" y="494"/>
                  </a:moveTo>
                  <a:lnTo>
                    <a:pt x="320" y="494"/>
                  </a:lnTo>
                  <a:lnTo>
                    <a:pt x="320" y="502"/>
                  </a:lnTo>
                  <a:lnTo>
                    <a:pt x="281" y="502"/>
                  </a:lnTo>
                  <a:lnTo>
                    <a:pt x="281" y="494"/>
                  </a:lnTo>
                  <a:close/>
                  <a:moveTo>
                    <a:pt x="350" y="494"/>
                  </a:moveTo>
                  <a:lnTo>
                    <a:pt x="360" y="494"/>
                  </a:lnTo>
                  <a:lnTo>
                    <a:pt x="360" y="502"/>
                  </a:lnTo>
                  <a:lnTo>
                    <a:pt x="350" y="502"/>
                  </a:lnTo>
                  <a:lnTo>
                    <a:pt x="350" y="494"/>
                  </a:lnTo>
                  <a:close/>
                  <a:moveTo>
                    <a:pt x="389" y="494"/>
                  </a:moveTo>
                  <a:lnTo>
                    <a:pt x="429" y="494"/>
                  </a:lnTo>
                  <a:lnTo>
                    <a:pt x="429" y="502"/>
                  </a:lnTo>
                  <a:lnTo>
                    <a:pt x="389" y="502"/>
                  </a:lnTo>
                  <a:lnTo>
                    <a:pt x="389" y="494"/>
                  </a:lnTo>
                  <a:close/>
                  <a:moveTo>
                    <a:pt x="458" y="494"/>
                  </a:moveTo>
                  <a:lnTo>
                    <a:pt x="468" y="494"/>
                  </a:lnTo>
                  <a:lnTo>
                    <a:pt x="468" y="502"/>
                  </a:lnTo>
                  <a:lnTo>
                    <a:pt x="458" y="502"/>
                  </a:lnTo>
                  <a:lnTo>
                    <a:pt x="458" y="494"/>
                  </a:lnTo>
                  <a:close/>
                  <a:moveTo>
                    <a:pt x="498" y="494"/>
                  </a:moveTo>
                  <a:lnTo>
                    <a:pt x="537" y="494"/>
                  </a:lnTo>
                  <a:lnTo>
                    <a:pt x="537" y="502"/>
                  </a:lnTo>
                  <a:lnTo>
                    <a:pt x="498" y="502"/>
                  </a:lnTo>
                  <a:lnTo>
                    <a:pt x="498" y="494"/>
                  </a:lnTo>
                  <a:close/>
                  <a:moveTo>
                    <a:pt x="567" y="494"/>
                  </a:moveTo>
                  <a:lnTo>
                    <a:pt x="577" y="494"/>
                  </a:lnTo>
                  <a:lnTo>
                    <a:pt x="577" y="502"/>
                  </a:lnTo>
                  <a:lnTo>
                    <a:pt x="567" y="502"/>
                  </a:lnTo>
                  <a:lnTo>
                    <a:pt x="567" y="494"/>
                  </a:lnTo>
                  <a:close/>
                  <a:moveTo>
                    <a:pt x="606" y="494"/>
                  </a:moveTo>
                  <a:lnTo>
                    <a:pt x="646" y="494"/>
                  </a:lnTo>
                  <a:lnTo>
                    <a:pt x="646" y="502"/>
                  </a:lnTo>
                  <a:lnTo>
                    <a:pt x="606" y="502"/>
                  </a:lnTo>
                  <a:lnTo>
                    <a:pt x="606" y="494"/>
                  </a:lnTo>
                  <a:close/>
                  <a:moveTo>
                    <a:pt x="676" y="494"/>
                  </a:moveTo>
                  <a:lnTo>
                    <a:pt x="685" y="494"/>
                  </a:lnTo>
                  <a:lnTo>
                    <a:pt x="685" y="502"/>
                  </a:lnTo>
                  <a:lnTo>
                    <a:pt x="676" y="502"/>
                  </a:lnTo>
                  <a:lnTo>
                    <a:pt x="676" y="494"/>
                  </a:lnTo>
                  <a:close/>
                  <a:moveTo>
                    <a:pt x="715" y="494"/>
                  </a:moveTo>
                  <a:lnTo>
                    <a:pt x="754" y="494"/>
                  </a:lnTo>
                  <a:lnTo>
                    <a:pt x="754" y="502"/>
                  </a:lnTo>
                  <a:lnTo>
                    <a:pt x="715" y="502"/>
                  </a:lnTo>
                  <a:lnTo>
                    <a:pt x="715" y="494"/>
                  </a:lnTo>
                  <a:close/>
                  <a:moveTo>
                    <a:pt x="784" y="494"/>
                  </a:moveTo>
                  <a:lnTo>
                    <a:pt x="794" y="494"/>
                  </a:lnTo>
                  <a:lnTo>
                    <a:pt x="794" y="502"/>
                  </a:lnTo>
                  <a:lnTo>
                    <a:pt x="784" y="502"/>
                  </a:lnTo>
                  <a:lnTo>
                    <a:pt x="784" y="494"/>
                  </a:lnTo>
                  <a:close/>
                  <a:moveTo>
                    <a:pt x="824" y="494"/>
                  </a:moveTo>
                  <a:lnTo>
                    <a:pt x="863" y="494"/>
                  </a:lnTo>
                  <a:lnTo>
                    <a:pt x="863" y="502"/>
                  </a:lnTo>
                  <a:lnTo>
                    <a:pt x="824" y="502"/>
                  </a:lnTo>
                  <a:lnTo>
                    <a:pt x="824" y="494"/>
                  </a:lnTo>
                  <a:close/>
                  <a:moveTo>
                    <a:pt x="893" y="494"/>
                  </a:moveTo>
                  <a:lnTo>
                    <a:pt x="902" y="494"/>
                  </a:lnTo>
                  <a:lnTo>
                    <a:pt x="902" y="502"/>
                  </a:lnTo>
                  <a:lnTo>
                    <a:pt x="893" y="502"/>
                  </a:lnTo>
                  <a:lnTo>
                    <a:pt x="893" y="494"/>
                  </a:lnTo>
                  <a:close/>
                  <a:moveTo>
                    <a:pt x="932" y="494"/>
                  </a:moveTo>
                  <a:lnTo>
                    <a:pt x="972" y="494"/>
                  </a:lnTo>
                  <a:lnTo>
                    <a:pt x="972" y="502"/>
                  </a:lnTo>
                  <a:lnTo>
                    <a:pt x="932" y="502"/>
                  </a:lnTo>
                  <a:lnTo>
                    <a:pt x="932" y="494"/>
                  </a:lnTo>
                  <a:close/>
                  <a:moveTo>
                    <a:pt x="1001" y="494"/>
                  </a:moveTo>
                  <a:lnTo>
                    <a:pt x="1011" y="494"/>
                  </a:lnTo>
                  <a:lnTo>
                    <a:pt x="1011" y="502"/>
                  </a:lnTo>
                  <a:lnTo>
                    <a:pt x="1001" y="502"/>
                  </a:lnTo>
                  <a:lnTo>
                    <a:pt x="1001" y="494"/>
                  </a:lnTo>
                  <a:close/>
                  <a:moveTo>
                    <a:pt x="1041" y="494"/>
                  </a:moveTo>
                  <a:lnTo>
                    <a:pt x="1080" y="494"/>
                  </a:lnTo>
                  <a:lnTo>
                    <a:pt x="1080" y="502"/>
                  </a:lnTo>
                  <a:lnTo>
                    <a:pt x="1041" y="502"/>
                  </a:lnTo>
                  <a:lnTo>
                    <a:pt x="1041" y="494"/>
                  </a:lnTo>
                  <a:close/>
                  <a:moveTo>
                    <a:pt x="1110" y="494"/>
                  </a:moveTo>
                  <a:lnTo>
                    <a:pt x="1120" y="494"/>
                  </a:lnTo>
                  <a:lnTo>
                    <a:pt x="1120" y="502"/>
                  </a:lnTo>
                  <a:lnTo>
                    <a:pt x="1110" y="502"/>
                  </a:lnTo>
                  <a:lnTo>
                    <a:pt x="1110" y="494"/>
                  </a:lnTo>
                  <a:close/>
                  <a:moveTo>
                    <a:pt x="1149" y="494"/>
                  </a:moveTo>
                  <a:lnTo>
                    <a:pt x="1189" y="494"/>
                  </a:lnTo>
                  <a:lnTo>
                    <a:pt x="1189" y="502"/>
                  </a:lnTo>
                  <a:lnTo>
                    <a:pt x="1149" y="502"/>
                  </a:lnTo>
                  <a:lnTo>
                    <a:pt x="1149" y="494"/>
                  </a:lnTo>
                  <a:close/>
                </a:path>
              </a:pathLst>
            </a:custGeom>
            <a:solidFill>
              <a:srgbClr val="000000"/>
            </a:solidFill>
            <a:ln w="3175" cap="flat">
              <a:solidFill>
                <a:srgbClr val="000000"/>
              </a:solidFill>
              <a:prstDash val="solid"/>
              <a:bevel/>
              <a:headEnd/>
              <a:tailEnd/>
            </a:ln>
          </p:spPr>
          <p:txBody>
            <a:bodyPr/>
            <a:lstStyle/>
            <a:p>
              <a:endParaRPr lang="en-US"/>
            </a:p>
          </p:txBody>
        </p:sp>
        <p:sp>
          <p:nvSpPr>
            <p:cNvPr id="210032" name="Freeform 112"/>
            <p:cNvSpPr>
              <a:spLocks noEditPoints="1"/>
            </p:cNvSpPr>
            <p:nvPr/>
          </p:nvSpPr>
          <p:spPr bwMode="auto">
            <a:xfrm>
              <a:off x="4417" y="1158"/>
              <a:ext cx="642" cy="141"/>
            </a:xfrm>
            <a:custGeom>
              <a:avLst/>
              <a:gdLst>
                <a:gd name="T0" fmla="*/ 400 w 6500"/>
                <a:gd name="T1" fmla="*/ 0 h 1700"/>
                <a:gd name="T2" fmla="*/ 0 w 6500"/>
                <a:gd name="T3" fmla="*/ 100 h 1700"/>
                <a:gd name="T4" fmla="*/ 700 w 6500"/>
                <a:gd name="T5" fmla="*/ 0 h 1700"/>
                <a:gd name="T6" fmla="*/ 800 w 6500"/>
                <a:gd name="T7" fmla="*/ 100 h 1700"/>
                <a:gd name="T8" fmla="*/ 700 w 6500"/>
                <a:gd name="T9" fmla="*/ 0 h 1700"/>
                <a:gd name="T10" fmla="*/ 900 w 6500"/>
                <a:gd name="T11" fmla="*/ 700 h 1700"/>
                <a:gd name="T12" fmla="*/ 800 w 6500"/>
                <a:gd name="T13" fmla="*/ 300 h 1700"/>
                <a:gd name="T14" fmla="*/ 900 w 6500"/>
                <a:gd name="T15" fmla="*/ 1000 h 1700"/>
                <a:gd name="T16" fmla="*/ 800 w 6500"/>
                <a:gd name="T17" fmla="*/ 1100 h 1700"/>
                <a:gd name="T18" fmla="*/ 900 w 6500"/>
                <a:gd name="T19" fmla="*/ 1000 h 1700"/>
                <a:gd name="T20" fmla="*/ 900 w 6500"/>
                <a:gd name="T21" fmla="*/ 1650 h 1700"/>
                <a:gd name="T22" fmla="*/ 1000 w 6500"/>
                <a:gd name="T23" fmla="*/ 1600 h 1700"/>
                <a:gd name="T24" fmla="*/ 850 w 6500"/>
                <a:gd name="T25" fmla="*/ 1700 h 1700"/>
                <a:gd name="T26" fmla="*/ 800 w 6500"/>
                <a:gd name="T27" fmla="*/ 1400 h 1700"/>
                <a:gd name="T28" fmla="*/ 1300 w 6500"/>
                <a:gd name="T29" fmla="*/ 1600 h 1700"/>
                <a:gd name="T30" fmla="*/ 1400 w 6500"/>
                <a:gd name="T31" fmla="*/ 1700 h 1700"/>
                <a:gd name="T32" fmla="*/ 1300 w 6500"/>
                <a:gd name="T33" fmla="*/ 1600 h 1700"/>
                <a:gd name="T34" fmla="*/ 2100 w 6500"/>
                <a:gd name="T35" fmla="*/ 1600 h 1700"/>
                <a:gd name="T36" fmla="*/ 1700 w 6500"/>
                <a:gd name="T37" fmla="*/ 1700 h 1700"/>
                <a:gd name="T38" fmla="*/ 2400 w 6500"/>
                <a:gd name="T39" fmla="*/ 1600 h 1700"/>
                <a:gd name="T40" fmla="*/ 2500 w 6500"/>
                <a:gd name="T41" fmla="*/ 1700 h 1700"/>
                <a:gd name="T42" fmla="*/ 2400 w 6500"/>
                <a:gd name="T43" fmla="*/ 1600 h 1700"/>
                <a:gd name="T44" fmla="*/ 3200 w 6500"/>
                <a:gd name="T45" fmla="*/ 1600 h 1700"/>
                <a:gd name="T46" fmla="*/ 2800 w 6500"/>
                <a:gd name="T47" fmla="*/ 1700 h 1700"/>
                <a:gd name="T48" fmla="*/ 3500 w 6500"/>
                <a:gd name="T49" fmla="*/ 1600 h 1700"/>
                <a:gd name="T50" fmla="*/ 3600 w 6500"/>
                <a:gd name="T51" fmla="*/ 1700 h 1700"/>
                <a:gd name="T52" fmla="*/ 3500 w 6500"/>
                <a:gd name="T53" fmla="*/ 1600 h 1700"/>
                <a:gd name="T54" fmla="*/ 4300 w 6500"/>
                <a:gd name="T55" fmla="*/ 1600 h 1700"/>
                <a:gd name="T56" fmla="*/ 3900 w 6500"/>
                <a:gd name="T57" fmla="*/ 1700 h 1700"/>
                <a:gd name="T58" fmla="*/ 4600 w 6500"/>
                <a:gd name="T59" fmla="*/ 1600 h 1700"/>
                <a:gd name="T60" fmla="*/ 4700 w 6500"/>
                <a:gd name="T61" fmla="*/ 1700 h 1700"/>
                <a:gd name="T62" fmla="*/ 4600 w 6500"/>
                <a:gd name="T63" fmla="*/ 1600 h 1700"/>
                <a:gd name="T64" fmla="*/ 5400 w 6500"/>
                <a:gd name="T65" fmla="*/ 1600 h 1700"/>
                <a:gd name="T66" fmla="*/ 5000 w 6500"/>
                <a:gd name="T67" fmla="*/ 1700 h 1700"/>
                <a:gd name="T68" fmla="*/ 5700 w 6500"/>
                <a:gd name="T69" fmla="*/ 1600 h 1700"/>
                <a:gd name="T70" fmla="*/ 5800 w 6500"/>
                <a:gd name="T71" fmla="*/ 1700 h 1700"/>
                <a:gd name="T72" fmla="*/ 5700 w 6500"/>
                <a:gd name="T73" fmla="*/ 1600 h 1700"/>
                <a:gd name="T74" fmla="*/ 6500 w 6500"/>
                <a:gd name="T75" fmla="*/ 1600 h 1700"/>
                <a:gd name="T76" fmla="*/ 6100 w 6500"/>
                <a:gd name="T77" fmla="*/ 1700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00" h="1700">
                  <a:moveTo>
                    <a:pt x="0" y="0"/>
                  </a:moveTo>
                  <a:lnTo>
                    <a:pt x="400" y="0"/>
                  </a:lnTo>
                  <a:lnTo>
                    <a:pt x="400" y="100"/>
                  </a:lnTo>
                  <a:lnTo>
                    <a:pt x="0" y="100"/>
                  </a:lnTo>
                  <a:lnTo>
                    <a:pt x="0" y="0"/>
                  </a:lnTo>
                  <a:close/>
                  <a:moveTo>
                    <a:pt x="700" y="0"/>
                  </a:moveTo>
                  <a:lnTo>
                    <a:pt x="800" y="0"/>
                  </a:lnTo>
                  <a:lnTo>
                    <a:pt x="800" y="100"/>
                  </a:lnTo>
                  <a:lnTo>
                    <a:pt x="700" y="100"/>
                  </a:lnTo>
                  <a:lnTo>
                    <a:pt x="700" y="0"/>
                  </a:lnTo>
                  <a:close/>
                  <a:moveTo>
                    <a:pt x="900" y="300"/>
                  </a:moveTo>
                  <a:lnTo>
                    <a:pt x="900" y="700"/>
                  </a:lnTo>
                  <a:lnTo>
                    <a:pt x="800" y="700"/>
                  </a:lnTo>
                  <a:lnTo>
                    <a:pt x="800" y="300"/>
                  </a:lnTo>
                  <a:lnTo>
                    <a:pt x="900" y="300"/>
                  </a:lnTo>
                  <a:close/>
                  <a:moveTo>
                    <a:pt x="900" y="1000"/>
                  </a:moveTo>
                  <a:lnTo>
                    <a:pt x="900" y="1100"/>
                  </a:lnTo>
                  <a:lnTo>
                    <a:pt x="800" y="1100"/>
                  </a:lnTo>
                  <a:lnTo>
                    <a:pt x="800" y="1000"/>
                  </a:lnTo>
                  <a:lnTo>
                    <a:pt x="900" y="1000"/>
                  </a:lnTo>
                  <a:close/>
                  <a:moveTo>
                    <a:pt x="900" y="1400"/>
                  </a:moveTo>
                  <a:lnTo>
                    <a:pt x="900" y="1650"/>
                  </a:lnTo>
                  <a:lnTo>
                    <a:pt x="850" y="1600"/>
                  </a:lnTo>
                  <a:lnTo>
                    <a:pt x="1000" y="1600"/>
                  </a:lnTo>
                  <a:lnTo>
                    <a:pt x="1000" y="1700"/>
                  </a:lnTo>
                  <a:lnTo>
                    <a:pt x="850" y="1700"/>
                  </a:lnTo>
                  <a:cubicBezTo>
                    <a:pt x="823" y="1700"/>
                    <a:pt x="800" y="1678"/>
                    <a:pt x="800" y="1650"/>
                  </a:cubicBezTo>
                  <a:lnTo>
                    <a:pt x="800" y="1400"/>
                  </a:lnTo>
                  <a:lnTo>
                    <a:pt x="900" y="1400"/>
                  </a:lnTo>
                  <a:close/>
                  <a:moveTo>
                    <a:pt x="1300" y="1600"/>
                  </a:moveTo>
                  <a:lnTo>
                    <a:pt x="1400" y="1600"/>
                  </a:lnTo>
                  <a:lnTo>
                    <a:pt x="1400" y="1700"/>
                  </a:lnTo>
                  <a:lnTo>
                    <a:pt x="1300" y="1700"/>
                  </a:lnTo>
                  <a:lnTo>
                    <a:pt x="1300" y="1600"/>
                  </a:lnTo>
                  <a:close/>
                  <a:moveTo>
                    <a:pt x="1700" y="1600"/>
                  </a:moveTo>
                  <a:lnTo>
                    <a:pt x="2100" y="1600"/>
                  </a:lnTo>
                  <a:lnTo>
                    <a:pt x="2100" y="1700"/>
                  </a:lnTo>
                  <a:lnTo>
                    <a:pt x="1700" y="1700"/>
                  </a:lnTo>
                  <a:lnTo>
                    <a:pt x="1700" y="1600"/>
                  </a:lnTo>
                  <a:close/>
                  <a:moveTo>
                    <a:pt x="2400" y="1600"/>
                  </a:moveTo>
                  <a:lnTo>
                    <a:pt x="2500" y="1600"/>
                  </a:lnTo>
                  <a:lnTo>
                    <a:pt x="2500" y="1700"/>
                  </a:lnTo>
                  <a:lnTo>
                    <a:pt x="2400" y="1700"/>
                  </a:lnTo>
                  <a:lnTo>
                    <a:pt x="2400" y="1600"/>
                  </a:lnTo>
                  <a:close/>
                  <a:moveTo>
                    <a:pt x="2800" y="1600"/>
                  </a:moveTo>
                  <a:lnTo>
                    <a:pt x="3200" y="1600"/>
                  </a:lnTo>
                  <a:lnTo>
                    <a:pt x="3200" y="1700"/>
                  </a:lnTo>
                  <a:lnTo>
                    <a:pt x="2800" y="1700"/>
                  </a:lnTo>
                  <a:lnTo>
                    <a:pt x="2800" y="1600"/>
                  </a:lnTo>
                  <a:close/>
                  <a:moveTo>
                    <a:pt x="3500" y="1600"/>
                  </a:moveTo>
                  <a:lnTo>
                    <a:pt x="3600" y="1600"/>
                  </a:lnTo>
                  <a:lnTo>
                    <a:pt x="3600" y="1700"/>
                  </a:lnTo>
                  <a:lnTo>
                    <a:pt x="3500" y="1700"/>
                  </a:lnTo>
                  <a:lnTo>
                    <a:pt x="3500" y="1600"/>
                  </a:lnTo>
                  <a:close/>
                  <a:moveTo>
                    <a:pt x="3900" y="1600"/>
                  </a:moveTo>
                  <a:lnTo>
                    <a:pt x="4300" y="1600"/>
                  </a:lnTo>
                  <a:lnTo>
                    <a:pt x="4300" y="1700"/>
                  </a:lnTo>
                  <a:lnTo>
                    <a:pt x="3900" y="1700"/>
                  </a:lnTo>
                  <a:lnTo>
                    <a:pt x="3900" y="1600"/>
                  </a:lnTo>
                  <a:close/>
                  <a:moveTo>
                    <a:pt x="4600" y="1600"/>
                  </a:moveTo>
                  <a:lnTo>
                    <a:pt x="4700" y="1600"/>
                  </a:lnTo>
                  <a:lnTo>
                    <a:pt x="4700" y="1700"/>
                  </a:lnTo>
                  <a:lnTo>
                    <a:pt x="4600" y="1700"/>
                  </a:lnTo>
                  <a:lnTo>
                    <a:pt x="4600" y="1600"/>
                  </a:lnTo>
                  <a:close/>
                  <a:moveTo>
                    <a:pt x="5000" y="1600"/>
                  </a:moveTo>
                  <a:lnTo>
                    <a:pt x="5400" y="1600"/>
                  </a:lnTo>
                  <a:lnTo>
                    <a:pt x="5400" y="1700"/>
                  </a:lnTo>
                  <a:lnTo>
                    <a:pt x="5000" y="1700"/>
                  </a:lnTo>
                  <a:lnTo>
                    <a:pt x="5000" y="1600"/>
                  </a:lnTo>
                  <a:close/>
                  <a:moveTo>
                    <a:pt x="5700" y="1600"/>
                  </a:moveTo>
                  <a:lnTo>
                    <a:pt x="5800" y="1600"/>
                  </a:lnTo>
                  <a:lnTo>
                    <a:pt x="5800" y="1700"/>
                  </a:lnTo>
                  <a:lnTo>
                    <a:pt x="5700" y="1700"/>
                  </a:lnTo>
                  <a:lnTo>
                    <a:pt x="5700" y="1600"/>
                  </a:lnTo>
                  <a:close/>
                  <a:moveTo>
                    <a:pt x="6100" y="1600"/>
                  </a:moveTo>
                  <a:lnTo>
                    <a:pt x="6500" y="1600"/>
                  </a:lnTo>
                  <a:lnTo>
                    <a:pt x="6500" y="1700"/>
                  </a:lnTo>
                  <a:lnTo>
                    <a:pt x="6100" y="1700"/>
                  </a:lnTo>
                  <a:lnTo>
                    <a:pt x="6100" y="1600"/>
                  </a:lnTo>
                  <a:close/>
                </a:path>
              </a:pathLst>
            </a:custGeom>
            <a:solidFill>
              <a:srgbClr val="000000"/>
            </a:solidFill>
            <a:ln w="3175" cap="flat">
              <a:solidFill>
                <a:srgbClr val="000000"/>
              </a:solidFill>
              <a:prstDash val="solid"/>
              <a:bevel/>
              <a:headEnd/>
              <a:tailEnd/>
            </a:ln>
          </p:spPr>
          <p:txBody>
            <a:bodyPr/>
            <a:lstStyle/>
            <a:p>
              <a:endParaRPr lang="en-US"/>
            </a:p>
          </p:txBody>
        </p:sp>
        <p:sp>
          <p:nvSpPr>
            <p:cNvPr id="210033" name="Freeform 113"/>
            <p:cNvSpPr>
              <a:spLocks noEditPoints="1"/>
            </p:cNvSpPr>
            <p:nvPr/>
          </p:nvSpPr>
          <p:spPr bwMode="auto">
            <a:xfrm>
              <a:off x="4457" y="1092"/>
              <a:ext cx="177" cy="75"/>
            </a:xfrm>
            <a:custGeom>
              <a:avLst/>
              <a:gdLst>
                <a:gd name="T0" fmla="*/ 0 w 1800"/>
                <a:gd name="T1" fmla="*/ 800 h 900"/>
                <a:gd name="T2" fmla="*/ 250 w 1800"/>
                <a:gd name="T3" fmla="*/ 800 h 900"/>
                <a:gd name="T4" fmla="*/ 200 w 1800"/>
                <a:gd name="T5" fmla="*/ 850 h 900"/>
                <a:gd name="T6" fmla="*/ 200 w 1800"/>
                <a:gd name="T7" fmla="*/ 700 h 900"/>
                <a:gd name="T8" fmla="*/ 300 w 1800"/>
                <a:gd name="T9" fmla="*/ 700 h 900"/>
                <a:gd name="T10" fmla="*/ 300 w 1800"/>
                <a:gd name="T11" fmla="*/ 850 h 900"/>
                <a:gd name="T12" fmla="*/ 250 w 1800"/>
                <a:gd name="T13" fmla="*/ 900 h 900"/>
                <a:gd name="T14" fmla="*/ 0 w 1800"/>
                <a:gd name="T15" fmla="*/ 900 h 900"/>
                <a:gd name="T16" fmla="*/ 0 w 1800"/>
                <a:gd name="T17" fmla="*/ 800 h 900"/>
                <a:gd name="T18" fmla="*/ 200 w 1800"/>
                <a:gd name="T19" fmla="*/ 400 h 900"/>
                <a:gd name="T20" fmla="*/ 200 w 1800"/>
                <a:gd name="T21" fmla="*/ 300 h 900"/>
                <a:gd name="T22" fmla="*/ 300 w 1800"/>
                <a:gd name="T23" fmla="*/ 300 h 900"/>
                <a:gd name="T24" fmla="*/ 300 w 1800"/>
                <a:gd name="T25" fmla="*/ 400 h 900"/>
                <a:gd name="T26" fmla="*/ 200 w 1800"/>
                <a:gd name="T27" fmla="*/ 400 h 900"/>
                <a:gd name="T28" fmla="*/ 300 w 1800"/>
                <a:gd name="T29" fmla="*/ 0 h 900"/>
                <a:gd name="T30" fmla="*/ 700 w 1800"/>
                <a:gd name="T31" fmla="*/ 0 h 900"/>
                <a:gd name="T32" fmla="*/ 700 w 1800"/>
                <a:gd name="T33" fmla="*/ 100 h 900"/>
                <a:gd name="T34" fmla="*/ 300 w 1800"/>
                <a:gd name="T35" fmla="*/ 100 h 900"/>
                <a:gd name="T36" fmla="*/ 300 w 1800"/>
                <a:gd name="T37" fmla="*/ 0 h 900"/>
                <a:gd name="T38" fmla="*/ 1000 w 1800"/>
                <a:gd name="T39" fmla="*/ 0 h 900"/>
                <a:gd name="T40" fmla="*/ 1100 w 1800"/>
                <a:gd name="T41" fmla="*/ 0 h 900"/>
                <a:gd name="T42" fmla="*/ 1100 w 1800"/>
                <a:gd name="T43" fmla="*/ 100 h 900"/>
                <a:gd name="T44" fmla="*/ 1000 w 1800"/>
                <a:gd name="T45" fmla="*/ 100 h 900"/>
                <a:gd name="T46" fmla="*/ 1000 w 1800"/>
                <a:gd name="T47" fmla="*/ 0 h 900"/>
                <a:gd name="T48" fmla="*/ 1400 w 1800"/>
                <a:gd name="T49" fmla="*/ 0 h 900"/>
                <a:gd name="T50" fmla="*/ 1800 w 1800"/>
                <a:gd name="T51" fmla="*/ 0 h 900"/>
                <a:gd name="T52" fmla="*/ 1800 w 1800"/>
                <a:gd name="T53" fmla="*/ 100 h 900"/>
                <a:gd name="T54" fmla="*/ 1400 w 1800"/>
                <a:gd name="T55" fmla="*/ 100 h 900"/>
                <a:gd name="T56" fmla="*/ 1400 w 1800"/>
                <a:gd name="T57"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0" h="900">
                  <a:moveTo>
                    <a:pt x="0" y="800"/>
                  </a:moveTo>
                  <a:lnTo>
                    <a:pt x="250" y="800"/>
                  </a:lnTo>
                  <a:lnTo>
                    <a:pt x="200" y="850"/>
                  </a:lnTo>
                  <a:lnTo>
                    <a:pt x="200" y="700"/>
                  </a:lnTo>
                  <a:lnTo>
                    <a:pt x="300" y="700"/>
                  </a:lnTo>
                  <a:lnTo>
                    <a:pt x="300" y="850"/>
                  </a:lnTo>
                  <a:cubicBezTo>
                    <a:pt x="300" y="878"/>
                    <a:pt x="278" y="900"/>
                    <a:pt x="250" y="900"/>
                  </a:cubicBezTo>
                  <a:lnTo>
                    <a:pt x="0" y="900"/>
                  </a:lnTo>
                  <a:lnTo>
                    <a:pt x="0" y="800"/>
                  </a:lnTo>
                  <a:close/>
                  <a:moveTo>
                    <a:pt x="200" y="400"/>
                  </a:moveTo>
                  <a:lnTo>
                    <a:pt x="200" y="300"/>
                  </a:lnTo>
                  <a:lnTo>
                    <a:pt x="300" y="300"/>
                  </a:lnTo>
                  <a:lnTo>
                    <a:pt x="300" y="400"/>
                  </a:lnTo>
                  <a:lnTo>
                    <a:pt x="200" y="400"/>
                  </a:lnTo>
                  <a:close/>
                  <a:moveTo>
                    <a:pt x="300" y="0"/>
                  </a:moveTo>
                  <a:lnTo>
                    <a:pt x="700" y="0"/>
                  </a:lnTo>
                  <a:lnTo>
                    <a:pt x="700" y="100"/>
                  </a:lnTo>
                  <a:lnTo>
                    <a:pt x="300" y="100"/>
                  </a:lnTo>
                  <a:lnTo>
                    <a:pt x="300" y="0"/>
                  </a:lnTo>
                  <a:close/>
                  <a:moveTo>
                    <a:pt x="1000" y="0"/>
                  </a:moveTo>
                  <a:lnTo>
                    <a:pt x="1100" y="0"/>
                  </a:lnTo>
                  <a:lnTo>
                    <a:pt x="1100" y="100"/>
                  </a:lnTo>
                  <a:lnTo>
                    <a:pt x="1000" y="100"/>
                  </a:lnTo>
                  <a:lnTo>
                    <a:pt x="1000" y="0"/>
                  </a:lnTo>
                  <a:close/>
                  <a:moveTo>
                    <a:pt x="1400" y="0"/>
                  </a:moveTo>
                  <a:lnTo>
                    <a:pt x="1800" y="0"/>
                  </a:lnTo>
                  <a:lnTo>
                    <a:pt x="1800" y="100"/>
                  </a:lnTo>
                  <a:lnTo>
                    <a:pt x="1400" y="100"/>
                  </a:lnTo>
                  <a:lnTo>
                    <a:pt x="1400" y="0"/>
                  </a:lnTo>
                  <a:close/>
                </a:path>
              </a:pathLst>
            </a:custGeom>
            <a:solidFill>
              <a:srgbClr val="000000"/>
            </a:solidFill>
            <a:ln w="3175" cap="flat">
              <a:solidFill>
                <a:srgbClr val="000000"/>
              </a:solidFill>
              <a:prstDash val="solid"/>
              <a:bevel/>
              <a:headEnd/>
              <a:tailEnd/>
            </a:ln>
          </p:spPr>
          <p:txBody>
            <a:bodyPr/>
            <a:lstStyle/>
            <a:p>
              <a:endParaRPr lang="en-US"/>
            </a:p>
          </p:txBody>
        </p:sp>
        <p:sp>
          <p:nvSpPr>
            <p:cNvPr id="210034" name="Freeform 114"/>
            <p:cNvSpPr>
              <a:spLocks/>
            </p:cNvSpPr>
            <p:nvPr/>
          </p:nvSpPr>
          <p:spPr bwMode="auto">
            <a:xfrm>
              <a:off x="4496" y="1129"/>
              <a:ext cx="79" cy="366"/>
            </a:xfrm>
            <a:custGeom>
              <a:avLst/>
              <a:gdLst>
                <a:gd name="T0" fmla="*/ 0 w 79"/>
                <a:gd name="T1" fmla="*/ 366 h 366"/>
                <a:gd name="T2" fmla="*/ 0 w 79"/>
                <a:gd name="T3" fmla="*/ 320 h 366"/>
                <a:gd name="T4" fmla="*/ 79 w 79"/>
                <a:gd name="T5" fmla="*/ 320 h 366"/>
                <a:gd name="T6" fmla="*/ 79 w 79"/>
                <a:gd name="T7" fmla="*/ 0 h 366"/>
              </a:gdLst>
              <a:ahLst/>
              <a:cxnLst>
                <a:cxn ang="0">
                  <a:pos x="T0" y="T1"/>
                </a:cxn>
                <a:cxn ang="0">
                  <a:pos x="T2" y="T3"/>
                </a:cxn>
                <a:cxn ang="0">
                  <a:pos x="T4" y="T5"/>
                </a:cxn>
                <a:cxn ang="0">
                  <a:pos x="T6" y="T7"/>
                </a:cxn>
              </a:cxnLst>
              <a:rect l="0" t="0" r="r" b="b"/>
              <a:pathLst>
                <a:path w="79" h="366">
                  <a:moveTo>
                    <a:pt x="0" y="366"/>
                  </a:moveTo>
                  <a:lnTo>
                    <a:pt x="0" y="320"/>
                  </a:lnTo>
                  <a:lnTo>
                    <a:pt x="79" y="320"/>
                  </a:lnTo>
                  <a:lnTo>
                    <a:pt x="79" y="0"/>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10036" name="Rectangle 116"/>
          <p:cNvSpPr>
            <a:spLocks noChangeArrowheads="1"/>
          </p:cNvSpPr>
          <p:nvPr/>
        </p:nvSpPr>
        <p:spPr bwMode="auto">
          <a:xfrm>
            <a:off x="3505200" y="0"/>
            <a:ext cx="42672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b="1">
                <a:solidFill>
                  <a:srgbClr val="FFFF66"/>
                </a:solidFill>
              </a:rPr>
              <a:t>Perhubungan antara para Maharaja</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en-US"/>
              <a:t>Tiberius </a:t>
            </a:r>
            <a:r>
              <a:rPr lang="en-US" sz="3600"/>
              <a:t>(MS 14-37)</a:t>
            </a:r>
          </a:p>
        </p:txBody>
      </p:sp>
      <p:pic>
        <p:nvPicPr>
          <p:cNvPr id="211971" name="Picture 3" descr="Tiberius"/>
          <p:cNvPicPr>
            <a:picLocks noChangeAspect="1" noChangeArrowheads="1"/>
          </p:cNvPicPr>
          <p:nvPr/>
        </p:nvPicPr>
        <p:blipFill>
          <a:blip r:embed="rId3">
            <a:extLst>
              <a:ext uri="{28A0092B-C50C-407E-A947-70E740481C1C}">
                <a14:useLocalDpi xmlns:a14="http://schemas.microsoft.com/office/drawing/2010/main" val="0"/>
              </a:ext>
            </a:extLst>
          </a:blip>
          <a:srcRect t="21622" r="52045" b="13513"/>
          <a:stretch>
            <a:fillRect/>
          </a:stretch>
        </p:blipFill>
        <p:spPr bwMode="auto">
          <a:xfrm>
            <a:off x="533400" y="1600200"/>
            <a:ext cx="3621088" cy="3733800"/>
          </a:xfrm>
          <a:prstGeom prst="rect">
            <a:avLst/>
          </a:prstGeom>
          <a:noFill/>
          <a:extLst>
            <a:ext uri="{909E8E84-426E-40dd-AFC4-6F175D3DCCD1}">
              <a14:hiddenFill xmlns:a14="http://schemas.microsoft.com/office/drawing/2010/main">
                <a:solidFill>
                  <a:srgbClr val="FFFFFF"/>
                </a:solidFill>
              </a14:hiddenFill>
            </a:ext>
          </a:extLst>
        </p:spPr>
      </p:pic>
      <p:pic>
        <p:nvPicPr>
          <p:cNvPr id="211972" name="Picture 4" descr="Tiberius"/>
          <p:cNvPicPr>
            <a:picLocks noChangeAspect="1" noChangeArrowheads="1"/>
          </p:cNvPicPr>
          <p:nvPr/>
        </p:nvPicPr>
        <p:blipFill>
          <a:blip r:embed="rId3">
            <a:extLst>
              <a:ext uri="{28A0092B-C50C-407E-A947-70E740481C1C}">
                <a14:useLocalDpi xmlns:a14="http://schemas.microsoft.com/office/drawing/2010/main" val="0"/>
              </a:ext>
            </a:extLst>
          </a:blip>
          <a:srcRect l="51483" t="20515"/>
          <a:stretch>
            <a:fillRect/>
          </a:stretch>
        </p:blipFill>
        <p:spPr bwMode="auto">
          <a:xfrm>
            <a:off x="4691063" y="1600200"/>
            <a:ext cx="3843337" cy="4800600"/>
          </a:xfrm>
          <a:prstGeom prst="rect">
            <a:avLst/>
          </a:prstGeom>
          <a:noFill/>
          <a:extLst>
            <a:ext uri="{909E8E84-426E-40dd-AFC4-6F175D3DCCD1}">
              <a14:hiddenFill xmlns:a14="http://schemas.microsoft.com/office/drawing/2010/main">
                <a:solidFill>
                  <a:srgbClr val="FFFFFF"/>
                </a:solidFill>
              </a14:hiddenFill>
            </a:ext>
          </a:extLst>
        </p:spPr>
      </p:pic>
      <p:sp>
        <p:nvSpPr>
          <p:cNvPr id="211973" name="Rectangle 5"/>
          <p:cNvSpPr>
            <a:spLocks noChangeArrowheads="1"/>
          </p:cNvSpPr>
          <p:nvPr/>
        </p:nvSpPr>
        <p:spPr bwMode="auto">
          <a:xfrm>
            <a:off x="533400" y="1524000"/>
            <a:ext cx="3886200" cy="403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000" b="1"/>
              <a:t>Kata2 yang selalu disebut : </a:t>
            </a:r>
          </a:p>
          <a:p>
            <a:pPr algn="ctr"/>
            <a:r>
              <a:rPr lang="ja-JP" altLang="en-US" sz="2000" b="1">
                <a:latin typeface="Arial"/>
              </a:rPr>
              <a:t>“</a:t>
            </a:r>
            <a:r>
              <a:rPr lang="en-US" sz="2000" b="1"/>
              <a:t>Saya tak peduli mereka benci </a:t>
            </a:r>
          </a:p>
          <a:p>
            <a:pPr algn="ctr"/>
            <a:r>
              <a:rPr lang="en-US" sz="2000" b="1"/>
              <a:t>aku atau tidak…asalkan mereka </a:t>
            </a:r>
          </a:p>
          <a:p>
            <a:pPr algn="ctr"/>
            <a:r>
              <a:rPr lang="en-US" sz="2000" b="1"/>
              <a:t>patuh saya</a:t>
            </a:r>
            <a:r>
              <a:rPr lang="ja-JP" altLang="en-US" sz="2000" b="1">
                <a:latin typeface="Arial"/>
              </a:rPr>
              <a:t>”</a:t>
            </a:r>
            <a:r>
              <a:rPr lang="en-US" sz="2000" b="1"/>
              <a:t> (Kamu tahu guru2 </a:t>
            </a:r>
          </a:p>
          <a:p>
            <a:pPr algn="ctr"/>
            <a:r>
              <a:rPr lang="en-US" sz="2000" b="1"/>
              <a:t>seperti ini?)</a:t>
            </a:r>
          </a:p>
          <a:p>
            <a:pPr algn="ctr"/>
            <a:endParaRPr lang="en-US" sz="2000" b="1"/>
          </a:p>
          <a:p>
            <a:pPr algn="ctr"/>
            <a:r>
              <a:rPr lang="en-US" sz="2000" b="1"/>
              <a:t>Tabiat paling buruk : </a:t>
            </a:r>
          </a:p>
          <a:p>
            <a:pPr algn="ctr"/>
            <a:r>
              <a:rPr lang="en-US" sz="2000" b="1"/>
              <a:t>mematahkan kaki sesiapa yang </a:t>
            </a:r>
          </a:p>
          <a:p>
            <a:pPr algn="ctr"/>
            <a:r>
              <a:rPr lang="en-US" sz="2000" b="1"/>
              <a:t>menlanggar perintah saya</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0" y="304800"/>
            <a:ext cx="3657600" cy="2362200"/>
          </a:xfrm>
          <a:solidFill>
            <a:schemeClr val="accent2"/>
          </a:solidFill>
        </p:spPr>
        <p:txBody>
          <a:bodyPr/>
          <a:lstStyle/>
          <a:p>
            <a:r>
              <a:rPr lang="en-US" sz="4000"/>
              <a:t>Perhubungan antara</a:t>
            </a:r>
            <a:br>
              <a:rPr lang="en-US" sz="4000"/>
            </a:br>
            <a:r>
              <a:rPr lang="en-US" sz="4000"/>
              <a:t>para</a:t>
            </a:r>
            <a:br>
              <a:rPr lang="en-US" sz="4000"/>
            </a:br>
            <a:r>
              <a:rPr lang="en-US" sz="4000"/>
              <a:t>Maharaja</a:t>
            </a:r>
          </a:p>
        </p:txBody>
      </p:sp>
      <p:graphicFrame>
        <p:nvGraphicFramePr>
          <p:cNvPr id="214019" name="Object 3">
            <a:hlinkClick r:id="" action="ppaction://ole?verb=0"/>
          </p:cNvPr>
          <p:cNvGraphicFramePr>
            <a:graphicFrameLocks noChangeAspect="1"/>
          </p:cNvGraphicFramePr>
          <p:nvPr>
            <p:ph idx="1"/>
          </p:nvPr>
        </p:nvGraphicFramePr>
        <p:xfrm>
          <a:off x="3657600" y="0"/>
          <a:ext cx="5486400" cy="6858000"/>
        </p:xfrm>
        <a:graphic>
          <a:graphicData uri="http://schemas.openxmlformats.org/presentationml/2006/ole">
            <mc:AlternateContent xmlns:mc="http://schemas.openxmlformats.org/markup-compatibility/2006">
              <mc:Choice xmlns:v="urn:schemas-microsoft-com:vml" Requires="v">
                <p:oleObj spid="_x0000_s214137" name="Presentation" r:id="rId4" imgW="1828800" imgH="1828800" progId="PowerPoint.Show.8">
                  <p:embed/>
                </p:oleObj>
              </mc:Choice>
              <mc:Fallback>
                <p:oleObj name="Presentation" r:id="rId4" imgW="1828800" imgH="1828800" progId="PowerPoint.Show.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0"/>
                        <a:ext cx="54864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214020" name="Text Box 4"/>
          <p:cNvSpPr txBox="1">
            <a:spLocks noChangeArrowheads="1"/>
          </p:cNvSpPr>
          <p:nvPr/>
        </p:nvSpPr>
        <p:spPr bwMode="auto">
          <a:xfrm>
            <a:off x="3886200" y="838200"/>
            <a:ext cx="1219200" cy="3968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Julius</a:t>
            </a:r>
          </a:p>
        </p:txBody>
      </p:sp>
      <p:sp>
        <p:nvSpPr>
          <p:cNvPr id="214021" name="Text Box 5"/>
          <p:cNvSpPr txBox="1">
            <a:spLocks noChangeArrowheads="1"/>
          </p:cNvSpPr>
          <p:nvPr/>
        </p:nvSpPr>
        <p:spPr bwMode="auto">
          <a:xfrm>
            <a:off x="5943600" y="1752600"/>
            <a:ext cx="1371600" cy="3968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Agustus</a:t>
            </a:r>
          </a:p>
        </p:txBody>
      </p:sp>
      <p:sp>
        <p:nvSpPr>
          <p:cNvPr id="214022" name="Text Box 6"/>
          <p:cNvSpPr txBox="1">
            <a:spLocks noChangeArrowheads="1"/>
          </p:cNvSpPr>
          <p:nvPr/>
        </p:nvSpPr>
        <p:spPr bwMode="auto">
          <a:xfrm>
            <a:off x="8001000" y="2362200"/>
            <a:ext cx="1219200" cy="3968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Tiberius</a:t>
            </a:r>
          </a:p>
        </p:txBody>
      </p:sp>
      <p:sp>
        <p:nvSpPr>
          <p:cNvPr id="214023" name="Text Box 7"/>
          <p:cNvSpPr txBox="1">
            <a:spLocks noChangeArrowheads="1"/>
          </p:cNvSpPr>
          <p:nvPr/>
        </p:nvSpPr>
        <p:spPr bwMode="auto">
          <a:xfrm>
            <a:off x="7924800" y="3200400"/>
            <a:ext cx="1295400" cy="3968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Claudius</a:t>
            </a:r>
          </a:p>
        </p:txBody>
      </p:sp>
      <p:sp>
        <p:nvSpPr>
          <p:cNvPr id="214024" name="Text Box 8"/>
          <p:cNvSpPr txBox="1">
            <a:spLocks noChangeArrowheads="1"/>
          </p:cNvSpPr>
          <p:nvPr/>
        </p:nvSpPr>
        <p:spPr bwMode="auto">
          <a:xfrm>
            <a:off x="6553200" y="3810000"/>
            <a:ext cx="1219200" cy="7016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Gaius/</a:t>
            </a:r>
          </a:p>
          <a:p>
            <a:pPr algn="ctr"/>
            <a:r>
              <a:rPr lang="en-US" sz="2000" b="1"/>
              <a:t>Caligula</a:t>
            </a:r>
          </a:p>
        </p:txBody>
      </p:sp>
      <p:sp>
        <p:nvSpPr>
          <p:cNvPr id="214025" name="Text Box 9"/>
          <p:cNvSpPr txBox="1">
            <a:spLocks noChangeArrowheads="1"/>
          </p:cNvSpPr>
          <p:nvPr/>
        </p:nvSpPr>
        <p:spPr bwMode="auto">
          <a:xfrm>
            <a:off x="8677275" y="0"/>
            <a:ext cx="466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solidFill>
                  <a:schemeClr val="bg2"/>
                </a:solidFill>
              </a:rPr>
              <a:t>72</a:t>
            </a:r>
          </a:p>
        </p:txBody>
      </p:sp>
      <p:sp>
        <p:nvSpPr>
          <p:cNvPr id="214026" name="Rectangle 10"/>
          <p:cNvSpPr>
            <a:spLocks noChangeArrowheads="1"/>
          </p:cNvSpPr>
          <p:nvPr/>
        </p:nvSpPr>
        <p:spPr bwMode="auto">
          <a:xfrm>
            <a:off x="3733800" y="228600"/>
            <a:ext cx="3657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b="1">
                <a:solidFill>
                  <a:srgbClr val="FFFF66"/>
                </a:solidFill>
              </a:rPr>
              <a:t>Perhubungan antara Maharaja2</a:t>
            </a:r>
          </a:p>
        </p:txBody>
      </p:sp>
      <p:grpSp>
        <p:nvGrpSpPr>
          <p:cNvPr id="214027" name="Group 11"/>
          <p:cNvGrpSpPr>
            <a:grpSpLocks noChangeAspect="1"/>
          </p:cNvGrpSpPr>
          <p:nvPr/>
        </p:nvGrpSpPr>
        <p:grpSpPr bwMode="auto">
          <a:xfrm>
            <a:off x="3503613" y="-1588"/>
            <a:ext cx="5621337" cy="6859588"/>
            <a:chOff x="2207" y="-1"/>
            <a:chExt cx="3553" cy="4321"/>
          </a:xfrm>
        </p:grpSpPr>
        <p:sp>
          <p:nvSpPr>
            <p:cNvPr id="214028" name="AutoShape 12"/>
            <p:cNvSpPr>
              <a:spLocks noChangeAspect="1" noChangeArrowheads="1" noTextEdit="1"/>
            </p:cNvSpPr>
            <p:nvPr/>
          </p:nvSpPr>
          <p:spPr bwMode="auto">
            <a:xfrm>
              <a:off x="2208" y="0"/>
              <a:ext cx="355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4029" name="Rectangle 13"/>
            <p:cNvSpPr>
              <a:spLocks noChangeArrowheads="1"/>
            </p:cNvSpPr>
            <p:nvPr/>
          </p:nvSpPr>
          <p:spPr bwMode="auto">
            <a:xfrm>
              <a:off x="2207" y="-1"/>
              <a:ext cx="3552" cy="43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14030" name="Group 14"/>
            <p:cNvGrpSpPr>
              <a:grpSpLocks/>
            </p:cNvGrpSpPr>
            <p:nvPr/>
          </p:nvGrpSpPr>
          <p:grpSpPr bwMode="auto">
            <a:xfrm>
              <a:off x="2325" y="3853"/>
              <a:ext cx="1737" cy="367"/>
              <a:chOff x="2325" y="3853"/>
              <a:chExt cx="1737" cy="367"/>
            </a:xfrm>
          </p:grpSpPr>
          <p:sp>
            <p:nvSpPr>
              <p:cNvPr id="214031" name="Rectangle 15"/>
              <p:cNvSpPr>
                <a:spLocks noChangeArrowheads="1"/>
              </p:cNvSpPr>
              <p:nvPr/>
            </p:nvSpPr>
            <p:spPr bwMode="auto">
              <a:xfrm>
                <a:off x="2325" y="3853"/>
                <a:ext cx="1736" cy="366"/>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14032"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6" y="3854"/>
                <a:ext cx="173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33" name="Rectangle 17"/>
              <p:cNvSpPr>
                <a:spLocks noChangeArrowheads="1"/>
              </p:cNvSpPr>
              <p:nvPr/>
            </p:nvSpPr>
            <p:spPr bwMode="auto">
              <a:xfrm>
                <a:off x="2325" y="3853"/>
                <a:ext cx="1736" cy="366"/>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4034" name="Rectangle 18"/>
              <p:cNvSpPr>
                <a:spLocks noChangeArrowheads="1"/>
              </p:cNvSpPr>
              <p:nvPr/>
            </p:nvSpPr>
            <p:spPr bwMode="auto">
              <a:xfrm>
                <a:off x="2326" y="3854"/>
                <a:ext cx="1736" cy="366"/>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14035" name="Rectangle 19"/>
            <p:cNvSpPr>
              <a:spLocks noChangeArrowheads="1"/>
            </p:cNvSpPr>
            <p:nvPr/>
          </p:nvSpPr>
          <p:spPr bwMode="auto">
            <a:xfrm>
              <a:off x="2435" y="132"/>
              <a:ext cx="191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b="1">
                  <a:solidFill>
                    <a:srgbClr val="C0C0C0"/>
                  </a:solidFill>
                  <a:latin typeface="Times New Roman" charset="0"/>
                </a:rPr>
                <a:t>Relationships between Emperors</a:t>
              </a:r>
              <a:endParaRPr lang="en-US"/>
            </a:p>
          </p:txBody>
        </p:sp>
        <p:sp>
          <p:nvSpPr>
            <p:cNvPr id="214036" name="Rectangle 20"/>
            <p:cNvSpPr>
              <a:spLocks noChangeArrowheads="1"/>
            </p:cNvSpPr>
            <p:nvPr/>
          </p:nvSpPr>
          <p:spPr bwMode="auto">
            <a:xfrm>
              <a:off x="2429" y="127"/>
              <a:ext cx="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p>
          </p:txBody>
        </p:sp>
        <p:sp>
          <p:nvSpPr>
            <p:cNvPr id="214037" name="Rectangle 21"/>
            <p:cNvSpPr>
              <a:spLocks noChangeArrowheads="1"/>
            </p:cNvSpPr>
            <p:nvPr/>
          </p:nvSpPr>
          <p:spPr bwMode="auto">
            <a:xfrm>
              <a:off x="2435" y="268"/>
              <a:ext cx="2218" cy="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4038" name="Rectangle 22"/>
            <p:cNvSpPr>
              <a:spLocks noChangeArrowheads="1"/>
            </p:cNvSpPr>
            <p:nvPr/>
          </p:nvSpPr>
          <p:spPr bwMode="auto">
            <a:xfrm>
              <a:off x="2429" y="263"/>
              <a:ext cx="2218"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4039" name="Rectangle 23"/>
            <p:cNvSpPr>
              <a:spLocks noChangeArrowheads="1"/>
            </p:cNvSpPr>
            <p:nvPr/>
          </p:nvSpPr>
          <p:spPr bwMode="auto">
            <a:xfrm>
              <a:off x="2413" y="500"/>
              <a:ext cx="59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Julius Caesar</a:t>
              </a:r>
              <a:endParaRPr lang="en-US"/>
            </a:p>
          </p:txBody>
        </p:sp>
        <p:sp>
          <p:nvSpPr>
            <p:cNvPr id="214040" name="Rectangle 24"/>
            <p:cNvSpPr>
              <a:spLocks noChangeArrowheads="1"/>
            </p:cNvSpPr>
            <p:nvPr/>
          </p:nvSpPr>
          <p:spPr bwMode="auto">
            <a:xfrm>
              <a:off x="3447" y="510"/>
              <a:ext cx="16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Julia</a:t>
              </a:r>
              <a:endParaRPr lang="en-US"/>
            </a:p>
          </p:txBody>
        </p:sp>
        <p:sp>
          <p:nvSpPr>
            <p:cNvPr id="214041" name="Rectangle 25"/>
            <p:cNvSpPr>
              <a:spLocks noChangeArrowheads="1"/>
            </p:cNvSpPr>
            <p:nvPr/>
          </p:nvSpPr>
          <p:spPr bwMode="auto">
            <a:xfrm>
              <a:off x="3427" y="728"/>
              <a:ext cx="15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Atia</a:t>
              </a:r>
              <a:endParaRPr lang="en-US"/>
            </a:p>
          </p:txBody>
        </p:sp>
        <p:sp>
          <p:nvSpPr>
            <p:cNvPr id="214042" name="Rectangle 26"/>
            <p:cNvSpPr>
              <a:spLocks noChangeArrowheads="1"/>
            </p:cNvSpPr>
            <p:nvPr/>
          </p:nvSpPr>
          <p:spPr bwMode="auto">
            <a:xfrm>
              <a:off x="4663" y="1051"/>
              <a:ext cx="3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Scribonia</a:t>
              </a:r>
              <a:endParaRPr lang="en-US"/>
            </a:p>
          </p:txBody>
        </p:sp>
        <p:sp>
          <p:nvSpPr>
            <p:cNvPr id="214043" name="Rectangle 27"/>
            <p:cNvSpPr>
              <a:spLocks noChangeArrowheads="1"/>
            </p:cNvSpPr>
            <p:nvPr/>
          </p:nvSpPr>
          <p:spPr bwMode="auto">
            <a:xfrm>
              <a:off x="3992" y="2024"/>
              <a:ext cx="35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Agrippina</a:t>
              </a:r>
              <a:endParaRPr lang="en-US"/>
            </a:p>
          </p:txBody>
        </p:sp>
        <p:sp>
          <p:nvSpPr>
            <p:cNvPr id="214044" name="Rectangle 28"/>
            <p:cNvSpPr>
              <a:spLocks noChangeArrowheads="1"/>
            </p:cNvSpPr>
            <p:nvPr/>
          </p:nvSpPr>
          <p:spPr bwMode="auto">
            <a:xfrm>
              <a:off x="4448" y="2024"/>
              <a:ext cx="2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I</a:t>
              </a:r>
              <a:endParaRPr lang="en-US"/>
            </a:p>
          </p:txBody>
        </p:sp>
        <p:sp>
          <p:nvSpPr>
            <p:cNvPr id="214045" name="Rectangle 29"/>
            <p:cNvSpPr>
              <a:spLocks noChangeArrowheads="1"/>
            </p:cNvSpPr>
            <p:nvPr/>
          </p:nvSpPr>
          <p:spPr bwMode="auto">
            <a:xfrm>
              <a:off x="3949" y="1085"/>
              <a:ext cx="34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Agustus</a:t>
              </a:r>
              <a:endParaRPr lang="en-US"/>
            </a:p>
          </p:txBody>
        </p:sp>
        <p:sp>
          <p:nvSpPr>
            <p:cNvPr id="214046" name="Rectangle 30"/>
            <p:cNvSpPr>
              <a:spLocks noChangeArrowheads="1"/>
            </p:cNvSpPr>
            <p:nvPr/>
          </p:nvSpPr>
          <p:spPr bwMode="auto">
            <a:xfrm>
              <a:off x="3933" y="1492"/>
              <a:ext cx="28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Agrippa</a:t>
              </a:r>
              <a:endParaRPr lang="en-US"/>
            </a:p>
          </p:txBody>
        </p:sp>
        <p:sp>
          <p:nvSpPr>
            <p:cNvPr id="214047" name="Rectangle 31"/>
            <p:cNvSpPr>
              <a:spLocks noChangeArrowheads="1"/>
            </p:cNvSpPr>
            <p:nvPr/>
          </p:nvSpPr>
          <p:spPr bwMode="auto">
            <a:xfrm>
              <a:off x="2964" y="1492"/>
              <a:ext cx="33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Antonia I</a:t>
              </a:r>
              <a:endParaRPr lang="en-US"/>
            </a:p>
          </p:txBody>
        </p:sp>
        <p:sp>
          <p:nvSpPr>
            <p:cNvPr id="214048" name="Rectangle 32"/>
            <p:cNvSpPr>
              <a:spLocks noChangeArrowheads="1"/>
            </p:cNvSpPr>
            <p:nvPr/>
          </p:nvSpPr>
          <p:spPr bwMode="auto">
            <a:xfrm>
              <a:off x="3359" y="1094"/>
              <a:ext cx="27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Octavia</a:t>
              </a:r>
              <a:endParaRPr lang="en-US"/>
            </a:p>
          </p:txBody>
        </p:sp>
        <p:sp>
          <p:nvSpPr>
            <p:cNvPr id="214049" name="Rectangle 33"/>
            <p:cNvSpPr>
              <a:spLocks noChangeArrowheads="1"/>
            </p:cNvSpPr>
            <p:nvPr/>
          </p:nvSpPr>
          <p:spPr bwMode="auto">
            <a:xfrm>
              <a:off x="3820" y="728"/>
              <a:ext cx="10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C. </a:t>
              </a:r>
              <a:endParaRPr lang="en-US"/>
            </a:p>
          </p:txBody>
        </p:sp>
        <p:sp>
          <p:nvSpPr>
            <p:cNvPr id="214050" name="Rectangle 34"/>
            <p:cNvSpPr>
              <a:spLocks noChangeArrowheads="1"/>
            </p:cNvSpPr>
            <p:nvPr/>
          </p:nvSpPr>
          <p:spPr bwMode="auto">
            <a:xfrm>
              <a:off x="3944" y="728"/>
              <a:ext cx="31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Octavius</a:t>
              </a:r>
              <a:endParaRPr lang="en-US"/>
            </a:p>
          </p:txBody>
        </p:sp>
        <p:sp>
          <p:nvSpPr>
            <p:cNvPr id="214051" name="Rectangle 35"/>
            <p:cNvSpPr>
              <a:spLocks noChangeArrowheads="1"/>
            </p:cNvSpPr>
            <p:nvPr/>
          </p:nvSpPr>
          <p:spPr bwMode="auto">
            <a:xfrm>
              <a:off x="2530" y="1479"/>
              <a:ext cx="24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Lucius</a:t>
              </a:r>
              <a:endParaRPr lang="en-US"/>
            </a:p>
          </p:txBody>
        </p:sp>
        <p:sp>
          <p:nvSpPr>
            <p:cNvPr id="214052" name="Rectangle 36"/>
            <p:cNvSpPr>
              <a:spLocks noChangeArrowheads="1"/>
            </p:cNvSpPr>
            <p:nvPr/>
          </p:nvSpPr>
          <p:spPr bwMode="auto">
            <a:xfrm>
              <a:off x="2424" y="1585"/>
              <a:ext cx="32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Domitius</a:t>
              </a:r>
              <a:endParaRPr lang="en-US"/>
            </a:p>
          </p:txBody>
        </p:sp>
        <p:sp>
          <p:nvSpPr>
            <p:cNvPr id="214053" name="Rectangle 37"/>
            <p:cNvSpPr>
              <a:spLocks noChangeArrowheads="1"/>
            </p:cNvSpPr>
            <p:nvPr/>
          </p:nvSpPr>
          <p:spPr bwMode="auto">
            <a:xfrm>
              <a:off x="2255" y="1692"/>
              <a:ext cx="47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Ahenobarbus</a:t>
              </a:r>
              <a:endParaRPr lang="en-US"/>
            </a:p>
          </p:txBody>
        </p:sp>
        <p:sp>
          <p:nvSpPr>
            <p:cNvPr id="214054" name="Rectangle 38"/>
            <p:cNvSpPr>
              <a:spLocks noChangeArrowheads="1"/>
            </p:cNvSpPr>
            <p:nvPr/>
          </p:nvSpPr>
          <p:spPr bwMode="auto">
            <a:xfrm>
              <a:off x="4413" y="1492"/>
              <a:ext cx="16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Julia</a:t>
              </a:r>
              <a:endParaRPr lang="en-US"/>
            </a:p>
          </p:txBody>
        </p:sp>
        <p:sp>
          <p:nvSpPr>
            <p:cNvPr id="214055" name="Rectangle 39"/>
            <p:cNvSpPr>
              <a:spLocks noChangeArrowheads="1"/>
            </p:cNvSpPr>
            <p:nvPr/>
          </p:nvSpPr>
          <p:spPr bwMode="auto">
            <a:xfrm>
              <a:off x="5199" y="1251"/>
              <a:ext cx="18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Livia</a:t>
              </a:r>
              <a:endParaRPr lang="en-US"/>
            </a:p>
          </p:txBody>
        </p:sp>
        <p:sp>
          <p:nvSpPr>
            <p:cNvPr id="214056" name="Rectangle 40"/>
            <p:cNvSpPr>
              <a:spLocks noChangeArrowheads="1"/>
            </p:cNvSpPr>
            <p:nvPr/>
          </p:nvSpPr>
          <p:spPr bwMode="auto">
            <a:xfrm>
              <a:off x="2598" y="1080"/>
              <a:ext cx="21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Mark </a:t>
              </a:r>
              <a:endParaRPr lang="en-US"/>
            </a:p>
          </p:txBody>
        </p:sp>
        <p:sp>
          <p:nvSpPr>
            <p:cNvPr id="214057" name="Rectangle 41"/>
            <p:cNvSpPr>
              <a:spLocks noChangeArrowheads="1"/>
            </p:cNvSpPr>
            <p:nvPr/>
          </p:nvSpPr>
          <p:spPr bwMode="auto">
            <a:xfrm>
              <a:off x="2854" y="1080"/>
              <a:ext cx="26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Antony</a:t>
              </a:r>
              <a:endParaRPr lang="en-US"/>
            </a:p>
          </p:txBody>
        </p:sp>
        <p:sp>
          <p:nvSpPr>
            <p:cNvPr id="214058" name="Rectangle 42"/>
            <p:cNvSpPr>
              <a:spLocks noChangeArrowheads="1"/>
            </p:cNvSpPr>
            <p:nvPr/>
          </p:nvSpPr>
          <p:spPr bwMode="auto">
            <a:xfrm>
              <a:off x="3229" y="1078"/>
              <a:ext cx="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14059" name="Rectangle 43"/>
            <p:cNvSpPr>
              <a:spLocks noChangeArrowheads="1"/>
            </p:cNvSpPr>
            <p:nvPr/>
          </p:nvSpPr>
          <p:spPr bwMode="auto">
            <a:xfrm>
              <a:off x="3663" y="725"/>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14060" name="Rectangle 44"/>
            <p:cNvSpPr>
              <a:spLocks noChangeArrowheads="1"/>
            </p:cNvSpPr>
            <p:nvPr/>
          </p:nvSpPr>
          <p:spPr bwMode="auto">
            <a:xfrm>
              <a:off x="4544" y="1048"/>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14061" name="Rectangle 45"/>
            <p:cNvSpPr>
              <a:spLocks noChangeArrowheads="1"/>
            </p:cNvSpPr>
            <p:nvPr/>
          </p:nvSpPr>
          <p:spPr bwMode="auto">
            <a:xfrm>
              <a:off x="5048" y="1248"/>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14062" name="Rectangle 46"/>
            <p:cNvSpPr>
              <a:spLocks noChangeArrowheads="1"/>
            </p:cNvSpPr>
            <p:nvPr/>
          </p:nvSpPr>
          <p:spPr bwMode="auto">
            <a:xfrm>
              <a:off x="4505" y="3652"/>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14063" name="Rectangle 47"/>
            <p:cNvSpPr>
              <a:spLocks noChangeArrowheads="1"/>
            </p:cNvSpPr>
            <p:nvPr/>
          </p:nvSpPr>
          <p:spPr bwMode="auto">
            <a:xfrm>
              <a:off x="4298" y="1490"/>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14064" name="Rectangle 48"/>
            <p:cNvSpPr>
              <a:spLocks noChangeArrowheads="1"/>
            </p:cNvSpPr>
            <p:nvPr/>
          </p:nvSpPr>
          <p:spPr bwMode="auto">
            <a:xfrm>
              <a:off x="3444" y="3099"/>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14065" name="Rectangle 49"/>
            <p:cNvSpPr>
              <a:spLocks noChangeArrowheads="1"/>
            </p:cNvSpPr>
            <p:nvPr/>
          </p:nvSpPr>
          <p:spPr bwMode="auto">
            <a:xfrm>
              <a:off x="4075" y="3332"/>
              <a:ext cx="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14066" name="Rectangle 50"/>
            <p:cNvSpPr>
              <a:spLocks noChangeArrowheads="1"/>
            </p:cNvSpPr>
            <p:nvPr/>
          </p:nvSpPr>
          <p:spPr bwMode="auto">
            <a:xfrm>
              <a:off x="3128" y="2435"/>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14067" name="Rectangle 51"/>
            <p:cNvSpPr>
              <a:spLocks noChangeArrowheads="1"/>
            </p:cNvSpPr>
            <p:nvPr/>
          </p:nvSpPr>
          <p:spPr bwMode="auto">
            <a:xfrm>
              <a:off x="4510" y="2021"/>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14068" name="Rectangle 52"/>
            <p:cNvSpPr>
              <a:spLocks noChangeArrowheads="1"/>
            </p:cNvSpPr>
            <p:nvPr/>
          </p:nvSpPr>
          <p:spPr bwMode="auto">
            <a:xfrm>
              <a:off x="2847" y="1490"/>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14069" name="Rectangle 53"/>
            <p:cNvSpPr>
              <a:spLocks noChangeArrowheads="1"/>
            </p:cNvSpPr>
            <p:nvPr/>
          </p:nvSpPr>
          <p:spPr bwMode="auto">
            <a:xfrm>
              <a:off x="4746" y="1689"/>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14070" name="Rectangle 54"/>
            <p:cNvSpPr>
              <a:spLocks noChangeArrowheads="1"/>
            </p:cNvSpPr>
            <p:nvPr/>
          </p:nvSpPr>
          <p:spPr bwMode="auto">
            <a:xfrm>
              <a:off x="3439" y="1492"/>
              <a:ext cx="36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Antonia II</a:t>
              </a:r>
              <a:endParaRPr lang="en-US"/>
            </a:p>
          </p:txBody>
        </p:sp>
        <p:sp>
          <p:nvSpPr>
            <p:cNvPr id="214071" name="Rectangle 55"/>
            <p:cNvSpPr>
              <a:spLocks noChangeArrowheads="1"/>
            </p:cNvSpPr>
            <p:nvPr/>
          </p:nvSpPr>
          <p:spPr bwMode="auto">
            <a:xfrm>
              <a:off x="4650" y="2024"/>
              <a:ext cx="42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Germanicus</a:t>
              </a:r>
              <a:endParaRPr lang="en-US"/>
            </a:p>
          </p:txBody>
        </p:sp>
        <p:sp>
          <p:nvSpPr>
            <p:cNvPr id="214072" name="Rectangle 56"/>
            <p:cNvSpPr>
              <a:spLocks noChangeArrowheads="1"/>
            </p:cNvSpPr>
            <p:nvPr/>
          </p:nvSpPr>
          <p:spPr bwMode="auto">
            <a:xfrm>
              <a:off x="4446" y="2428"/>
              <a:ext cx="25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Gaius</a:t>
              </a:r>
              <a:endParaRPr lang="en-US"/>
            </a:p>
          </p:txBody>
        </p:sp>
        <p:sp>
          <p:nvSpPr>
            <p:cNvPr id="214073" name="Rectangle 57"/>
            <p:cNvSpPr>
              <a:spLocks noChangeArrowheads="1"/>
            </p:cNvSpPr>
            <p:nvPr/>
          </p:nvSpPr>
          <p:spPr bwMode="auto">
            <a:xfrm>
              <a:off x="4341" y="2547"/>
              <a:ext cx="44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300" b="1" i="1">
                  <a:solidFill>
                    <a:srgbClr val="000000"/>
                  </a:solidFill>
                  <a:latin typeface="Times New Roman" charset="0"/>
                </a:rPr>
                <a:t>‘</a:t>
              </a:r>
              <a:r>
                <a:rPr lang="en-US" sz="1300" b="1" i="1">
                  <a:solidFill>
                    <a:srgbClr val="000000"/>
                  </a:solidFill>
                  <a:latin typeface="Times New Roman" charset="0"/>
                </a:rPr>
                <a:t>Caligula</a:t>
              </a:r>
              <a:r>
                <a:rPr lang="ja-JP" altLang="en-US" sz="1300" b="1" i="1">
                  <a:solidFill>
                    <a:srgbClr val="000000"/>
                  </a:solidFill>
                  <a:latin typeface="Times New Roman" charset="0"/>
                </a:rPr>
                <a:t>’</a:t>
              </a:r>
              <a:endParaRPr lang="en-US"/>
            </a:p>
          </p:txBody>
        </p:sp>
        <p:sp>
          <p:nvSpPr>
            <p:cNvPr id="214074" name="Rectangle 58"/>
            <p:cNvSpPr>
              <a:spLocks noChangeArrowheads="1"/>
            </p:cNvSpPr>
            <p:nvPr/>
          </p:nvSpPr>
          <p:spPr bwMode="auto">
            <a:xfrm>
              <a:off x="5258" y="2015"/>
              <a:ext cx="38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Claudius</a:t>
              </a:r>
              <a:endParaRPr lang="en-US"/>
            </a:p>
          </p:txBody>
        </p:sp>
        <p:sp>
          <p:nvSpPr>
            <p:cNvPr id="214075" name="Rectangle 59"/>
            <p:cNvSpPr>
              <a:spLocks noChangeArrowheads="1"/>
            </p:cNvSpPr>
            <p:nvPr/>
          </p:nvSpPr>
          <p:spPr bwMode="auto">
            <a:xfrm>
              <a:off x="3070" y="3092"/>
              <a:ext cx="21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Nero</a:t>
              </a:r>
              <a:endParaRPr lang="en-US"/>
            </a:p>
          </p:txBody>
        </p:sp>
        <p:sp>
          <p:nvSpPr>
            <p:cNvPr id="214076" name="Rectangle 60"/>
            <p:cNvSpPr>
              <a:spLocks noChangeArrowheads="1"/>
            </p:cNvSpPr>
            <p:nvPr/>
          </p:nvSpPr>
          <p:spPr bwMode="auto">
            <a:xfrm>
              <a:off x="5294" y="1484"/>
              <a:ext cx="36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Tiberius</a:t>
              </a:r>
              <a:endParaRPr lang="en-US"/>
            </a:p>
          </p:txBody>
        </p:sp>
        <p:sp>
          <p:nvSpPr>
            <p:cNvPr id="214077" name="Rectangle 61"/>
            <p:cNvSpPr>
              <a:spLocks noChangeArrowheads="1"/>
            </p:cNvSpPr>
            <p:nvPr/>
          </p:nvSpPr>
          <p:spPr bwMode="auto">
            <a:xfrm>
              <a:off x="4768" y="1492"/>
              <a:ext cx="24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Drusus</a:t>
              </a:r>
              <a:endParaRPr lang="en-US"/>
            </a:p>
          </p:txBody>
        </p:sp>
        <p:sp>
          <p:nvSpPr>
            <p:cNvPr id="214078" name="Freeform 62"/>
            <p:cNvSpPr>
              <a:spLocks noEditPoints="1"/>
            </p:cNvSpPr>
            <p:nvPr/>
          </p:nvSpPr>
          <p:spPr bwMode="auto">
            <a:xfrm>
              <a:off x="3700" y="2806"/>
              <a:ext cx="1830" cy="304"/>
            </a:xfrm>
            <a:custGeom>
              <a:avLst/>
              <a:gdLst>
                <a:gd name="T0" fmla="*/ 0 w 9275"/>
                <a:gd name="T1" fmla="*/ 1643 h 1830"/>
                <a:gd name="T2" fmla="*/ 75 w 9275"/>
                <a:gd name="T3" fmla="*/ 1493 h 1830"/>
                <a:gd name="T4" fmla="*/ 37 w 9275"/>
                <a:gd name="T5" fmla="*/ 1380 h 1830"/>
                <a:gd name="T6" fmla="*/ 0 w 9275"/>
                <a:gd name="T7" fmla="*/ 1042 h 1830"/>
                <a:gd name="T8" fmla="*/ 37 w 9275"/>
                <a:gd name="T9" fmla="*/ 855 h 1830"/>
                <a:gd name="T10" fmla="*/ 146 w 9275"/>
                <a:gd name="T11" fmla="*/ 889 h 1830"/>
                <a:gd name="T12" fmla="*/ 296 w 9275"/>
                <a:gd name="T13" fmla="*/ 814 h 1830"/>
                <a:gd name="T14" fmla="*/ 597 w 9275"/>
                <a:gd name="T15" fmla="*/ 814 h 1830"/>
                <a:gd name="T16" fmla="*/ 747 w 9275"/>
                <a:gd name="T17" fmla="*/ 889 h 1830"/>
                <a:gd name="T18" fmla="*/ 859 w 9275"/>
                <a:gd name="T19" fmla="*/ 851 h 1830"/>
                <a:gd name="T20" fmla="*/ 1197 w 9275"/>
                <a:gd name="T21" fmla="*/ 814 h 1830"/>
                <a:gd name="T22" fmla="*/ 1384 w 9275"/>
                <a:gd name="T23" fmla="*/ 851 h 1830"/>
                <a:gd name="T24" fmla="*/ 1497 w 9275"/>
                <a:gd name="T25" fmla="*/ 889 h 1830"/>
                <a:gd name="T26" fmla="*/ 1647 w 9275"/>
                <a:gd name="T27" fmla="*/ 814 h 1830"/>
                <a:gd name="T28" fmla="*/ 1947 w 9275"/>
                <a:gd name="T29" fmla="*/ 814 h 1830"/>
                <a:gd name="T30" fmla="*/ 2097 w 9275"/>
                <a:gd name="T31" fmla="*/ 889 h 1830"/>
                <a:gd name="T32" fmla="*/ 2210 w 9275"/>
                <a:gd name="T33" fmla="*/ 851 h 1830"/>
                <a:gd name="T34" fmla="*/ 2548 w 9275"/>
                <a:gd name="T35" fmla="*/ 814 h 1830"/>
                <a:gd name="T36" fmla="*/ 2735 w 9275"/>
                <a:gd name="T37" fmla="*/ 851 h 1830"/>
                <a:gd name="T38" fmla="*/ 2848 w 9275"/>
                <a:gd name="T39" fmla="*/ 889 h 1830"/>
                <a:gd name="T40" fmla="*/ 2998 w 9275"/>
                <a:gd name="T41" fmla="*/ 814 h 1830"/>
                <a:gd name="T42" fmla="*/ 3298 w 9275"/>
                <a:gd name="T43" fmla="*/ 814 h 1830"/>
                <a:gd name="T44" fmla="*/ 3448 w 9275"/>
                <a:gd name="T45" fmla="*/ 889 h 1830"/>
                <a:gd name="T46" fmla="*/ 3561 w 9275"/>
                <a:gd name="T47" fmla="*/ 851 h 1830"/>
                <a:gd name="T48" fmla="*/ 3898 w 9275"/>
                <a:gd name="T49" fmla="*/ 814 h 1830"/>
                <a:gd name="T50" fmla="*/ 4086 w 9275"/>
                <a:gd name="T51" fmla="*/ 851 h 1830"/>
                <a:gd name="T52" fmla="*/ 4198 w 9275"/>
                <a:gd name="T53" fmla="*/ 889 h 1830"/>
                <a:gd name="T54" fmla="*/ 4348 w 9275"/>
                <a:gd name="T55" fmla="*/ 814 h 1830"/>
                <a:gd name="T56" fmla="*/ 4649 w 9275"/>
                <a:gd name="T57" fmla="*/ 814 h 1830"/>
                <a:gd name="T58" fmla="*/ 4799 w 9275"/>
                <a:gd name="T59" fmla="*/ 889 h 1830"/>
                <a:gd name="T60" fmla="*/ 4911 w 9275"/>
                <a:gd name="T61" fmla="*/ 851 h 1830"/>
                <a:gd name="T62" fmla="*/ 5249 w 9275"/>
                <a:gd name="T63" fmla="*/ 814 h 1830"/>
                <a:gd name="T64" fmla="*/ 5437 w 9275"/>
                <a:gd name="T65" fmla="*/ 851 h 1830"/>
                <a:gd name="T66" fmla="*/ 5549 w 9275"/>
                <a:gd name="T67" fmla="*/ 889 h 1830"/>
                <a:gd name="T68" fmla="*/ 5699 w 9275"/>
                <a:gd name="T69" fmla="*/ 814 h 1830"/>
                <a:gd name="T70" fmla="*/ 5999 w 9275"/>
                <a:gd name="T71" fmla="*/ 814 h 1830"/>
                <a:gd name="T72" fmla="*/ 6149 w 9275"/>
                <a:gd name="T73" fmla="*/ 889 h 1830"/>
                <a:gd name="T74" fmla="*/ 6262 w 9275"/>
                <a:gd name="T75" fmla="*/ 851 h 1830"/>
                <a:gd name="T76" fmla="*/ 6600 w 9275"/>
                <a:gd name="T77" fmla="*/ 814 h 1830"/>
                <a:gd name="T78" fmla="*/ 6787 w 9275"/>
                <a:gd name="T79" fmla="*/ 851 h 1830"/>
                <a:gd name="T80" fmla="*/ 6900 w 9275"/>
                <a:gd name="T81" fmla="*/ 889 h 1830"/>
                <a:gd name="T82" fmla="*/ 7050 w 9275"/>
                <a:gd name="T83" fmla="*/ 814 h 1830"/>
                <a:gd name="T84" fmla="*/ 7350 w 9275"/>
                <a:gd name="T85" fmla="*/ 814 h 1830"/>
                <a:gd name="T86" fmla="*/ 7500 w 9275"/>
                <a:gd name="T87" fmla="*/ 889 h 1830"/>
                <a:gd name="T88" fmla="*/ 7613 w 9275"/>
                <a:gd name="T89" fmla="*/ 851 h 1830"/>
                <a:gd name="T90" fmla="*/ 7950 w 9275"/>
                <a:gd name="T91" fmla="*/ 814 h 1830"/>
                <a:gd name="T92" fmla="*/ 8138 w 9275"/>
                <a:gd name="T93" fmla="*/ 851 h 1830"/>
                <a:gd name="T94" fmla="*/ 8250 w 9275"/>
                <a:gd name="T95" fmla="*/ 889 h 1830"/>
                <a:gd name="T96" fmla="*/ 8400 w 9275"/>
                <a:gd name="T97" fmla="*/ 814 h 1830"/>
                <a:gd name="T98" fmla="*/ 8701 w 9275"/>
                <a:gd name="T99" fmla="*/ 814 h 1830"/>
                <a:gd name="T100" fmla="*/ 8851 w 9275"/>
                <a:gd name="T101" fmla="*/ 889 h 1830"/>
                <a:gd name="T102" fmla="*/ 8963 w 9275"/>
                <a:gd name="T103" fmla="*/ 851 h 1830"/>
                <a:gd name="T104" fmla="*/ 9200 w 9275"/>
                <a:gd name="T105" fmla="*/ 788 h 1830"/>
                <a:gd name="T106" fmla="*/ 9237 w 9275"/>
                <a:gd name="T107" fmla="*/ 600 h 1830"/>
                <a:gd name="T108" fmla="*/ 9275 w 9275"/>
                <a:gd name="T109" fmla="*/ 488 h 1830"/>
                <a:gd name="T110" fmla="*/ 9200 w 9275"/>
                <a:gd name="T111" fmla="*/ 337 h 1830"/>
                <a:gd name="T112" fmla="*/ 9200 w 9275"/>
                <a:gd name="T113" fmla="*/ 37 h 1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75" h="1830">
                  <a:moveTo>
                    <a:pt x="0" y="1793"/>
                  </a:moveTo>
                  <a:lnTo>
                    <a:pt x="0" y="1793"/>
                  </a:lnTo>
                  <a:cubicBezTo>
                    <a:pt x="0" y="1772"/>
                    <a:pt x="17" y="1755"/>
                    <a:pt x="37" y="1755"/>
                  </a:cubicBezTo>
                  <a:cubicBezTo>
                    <a:pt x="58" y="1755"/>
                    <a:pt x="75" y="1772"/>
                    <a:pt x="75" y="1793"/>
                  </a:cubicBezTo>
                  <a:lnTo>
                    <a:pt x="75" y="1793"/>
                  </a:lnTo>
                  <a:cubicBezTo>
                    <a:pt x="75" y="1814"/>
                    <a:pt x="58" y="1830"/>
                    <a:pt x="37" y="1830"/>
                  </a:cubicBezTo>
                  <a:cubicBezTo>
                    <a:pt x="17" y="1830"/>
                    <a:pt x="0" y="1814"/>
                    <a:pt x="0" y="1793"/>
                  </a:cubicBezTo>
                  <a:close/>
                  <a:moveTo>
                    <a:pt x="0" y="1643"/>
                  </a:moveTo>
                  <a:lnTo>
                    <a:pt x="0" y="1643"/>
                  </a:lnTo>
                  <a:cubicBezTo>
                    <a:pt x="0" y="1622"/>
                    <a:pt x="17" y="1605"/>
                    <a:pt x="37" y="1605"/>
                  </a:cubicBezTo>
                  <a:cubicBezTo>
                    <a:pt x="58" y="1605"/>
                    <a:pt x="75" y="1622"/>
                    <a:pt x="75" y="1643"/>
                  </a:cubicBezTo>
                  <a:lnTo>
                    <a:pt x="75" y="1643"/>
                  </a:lnTo>
                  <a:cubicBezTo>
                    <a:pt x="75" y="1663"/>
                    <a:pt x="58" y="1680"/>
                    <a:pt x="37" y="1680"/>
                  </a:cubicBezTo>
                  <a:cubicBezTo>
                    <a:pt x="17" y="1680"/>
                    <a:pt x="0" y="1663"/>
                    <a:pt x="0" y="1643"/>
                  </a:cubicBezTo>
                  <a:close/>
                  <a:moveTo>
                    <a:pt x="0" y="1493"/>
                  </a:moveTo>
                  <a:lnTo>
                    <a:pt x="0" y="1493"/>
                  </a:lnTo>
                  <a:cubicBezTo>
                    <a:pt x="0" y="1472"/>
                    <a:pt x="17" y="1455"/>
                    <a:pt x="37" y="1455"/>
                  </a:cubicBezTo>
                  <a:cubicBezTo>
                    <a:pt x="58" y="1455"/>
                    <a:pt x="75" y="1472"/>
                    <a:pt x="75" y="1493"/>
                  </a:cubicBezTo>
                  <a:lnTo>
                    <a:pt x="75" y="1493"/>
                  </a:lnTo>
                  <a:cubicBezTo>
                    <a:pt x="75" y="1513"/>
                    <a:pt x="58" y="1530"/>
                    <a:pt x="37" y="1530"/>
                  </a:cubicBezTo>
                  <a:cubicBezTo>
                    <a:pt x="17" y="1530"/>
                    <a:pt x="0" y="1513"/>
                    <a:pt x="0" y="1493"/>
                  </a:cubicBezTo>
                  <a:close/>
                  <a:moveTo>
                    <a:pt x="0" y="1343"/>
                  </a:moveTo>
                  <a:lnTo>
                    <a:pt x="0" y="1342"/>
                  </a:lnTo>
                  <a:cubicBezTo>
                    <a:pt x="0" y="1322"/>
                    <a:pt x="17" y="1305"/>
                    <a:pt x="37" y="1305"/>
                  </a:cubicBezTo>
                  <a:cubicBezTo>
                    <a:pt x="58" y="1305"/>
                    <a:pt x="75" y="1322"/>
                    <a:pt x="75" y="1342"/>
                  </a:cubicBezTo>
                  <a:lnTo>
                    <a:pt x="75" y="1343"/>
                  </a:lnTo>
                  <a:cubicBezTo>
                    <a:pt x="75" y="1363"/>
                    <a:pt x="58" y="1380"/>
                    <a:pt x="37" y="1380"/>
                  </a:cubicBezTo>
                  <a:cubicBezTo>
                    <a:pt x="17" y="1380"/>
                    <a:pt x="0" y="1363"/>
                    <a:pt x="0" y="1343"/>
                  </a:cubicBezTo>
                  <a:close/>
                  <a:moveTo>
                    <a:pt x="0" y="1192"/>
                  </a:moveTo>
                  <a:lnTo>
                    <a:pt x="0" y="1192"/>
                  </a:lnTo>
                  <a:cubicBezTo>
                    <a:pt x="0" y="1172"/>
                    <a:pt x="17" y="1155"/>
                    <a:pt x="37" y="1155"/>
                  </a:cubicBezTo>
                  <a:cubicBezTo>
                    <a:pt x="58" y="1155"/>
                    <a:pt x="75" y="1172"/>
                    <a:pt x="75" y="1192"/>
                  </a:cubicBezTo>
                  <a:lnTo>
                    <a:pt x="75" y="1192"/>
                  </a:lnTo>
                  <a:cubicBezTo>
                    <a:pt x="75" y="1213"/>
                    <a:pt x="58" y="1230"/>
                    <a:pt x="37" y="1230"/>
                  </a:cubicBezTo>
                  <a:cubicBezTo>
                    <a:pt x="17" y="1230"/>
                    <a:pt x="0" y="1213"/>
                    <a:pt x="0" y="1192"/>
                  </a:cubicBezTo>
                  <a:close/>
                  <a:moveTo>
                    <a:pt x="0" y="1042"/>
                  </a:moveTo>
                  <a:lnTo>
                    <a:pt x="0" y="1042"/>
                  </a:lnTo>
                  <a:cubicBezTo>
                    <a:pt x="0" y="1022"/>
                    <a:pt x="17" y="1005"/>
                    <a:pt x="37" y="1005"/>
                  </a:cubicBezTo>
                  <a:cubicBezTo>
                    <a:pt x="58" y="1005"/>
                    <a:pt x="75" y="1022"/>
                    <a:pt x="75" y="1042"/>
                  </a:cubicBezTo>
                  <a:lnTo>
                    <a:pt x="75" y="1042"/>
                  </a:lnTo>
                  <a:cubicBezTo>
                    <a:pt x="75" y="1063"/>
                    <a:pt x="58" y="1080"/>
                    <a:pt x="37" y="1080"/>
                  </a:cubicBezTo>
                  <a:cubicBezTo>
                    <a:pt x="17" y="1080"/>
                    <a:pt x="0" y="1063"/>
                    <a:pt x="0" y="1042"/>
                  </a:cubicBezTo>
                  <a:close/>
                  <a:moveTo>
                    <a:pt x="0" y="892"/>
                  </a:moveTo>
                  <a:lnTo>
                    <a:pt x="0" y="892"/>
                  </a:lnTo>
                  <a:cubicBezTo>
                    <a:pt x="0" y="872"/>
                    <a:pt x="17" y="855"/>
                    <a:pt x="37" y="855"/>
                  </a:cubicBezTo>
                  <a:cubicBezTo>
                    <a:pt x="58" y="855"/>
                    <a:pt x="75" y="872"/>
                    <a:pt x="75" y="892"/>
                  </a:cubicBezTo>
                  <a:lnTo>
                    <a:pt x="75" y="892"/>
                  </a:lnTo>
                  <a:cubicBezTo>
                    <a:pt x="75" y="913"/>
                    <a:pt x="58" y="930"/>
                    <a:pt x="37" y="930"/>
                  </a:cubicBezTo>
                  <a:cubicBezTo>
                    <a:pt x="17" y="930"/>
                    <a:pt x="0" y="913"/>
                    <a:pt x="0" y="892"/>
                  </a:cubicBezTo>
                  <a:close/>
                  <a:moveTo>
                    <a:pt x="146" y="814"/>
                  </a:moveTo>
                  <a:lnTo>
                    <a:pt x="146" y="814"/>
                  </a:lnTo>
                  <a:cubicBezTo>
                    <a:pt x="167" y="814"/>
                    <a:pt x="184" y="830"/>
                    <a:pt x="184" y="851"/>
                  </a:cubicBezTo>
                  <a:cubicBezTo>
                    <a:pt x="184" y="872"/>
                    <a:pt x="167" y="889"/>
                    <a:pt x="146" y="889"/>
                  </a:cubicBezTo>
                  <a:lnTo>
                    <a:pt x="146" y="889"/>
                  </a:lnTo>
                  <a:cubicBezTo>
                    <a:pt x="126" y="889"/>
                    <a:pt x="109" y="872"/>
                    <a:pt x="109" y="851"/>
                  </a:cubicBezTo>
                  <a:cubicBezTo>
                    <a:pt x="109" y="830"/>
                    <a:pt x="126" y="814"/>
                    <a:pt x="146" y="814"/>
                  </a:cubicBezTo>
                  <a:close/>
                  <a:moveTo>
                    <a:pt x="296" y="814"/>
                  </a:moveTo>
                  <a:lnTo>
                    <a:pt x="296" y="814"/>
                  </a:lnTo>
                  <a:cubicBezTo>
                    <a:pt x="317" y="814"/>
                    <a:pt x="334" y="830"/>
                    <a:pt x="334" y="851"/>
                  </a:cubicBezTo>
                  <a:cubicBezTo>
                    <a:pt x="334" y="872"/>
                    <a:pt x="317" y="889"/>
                    <a:pt x="296" y="889"/>
                  </a:cubicBezTo>
                  <a:lnTo>
                    <a:pt x="296" y="889"/>
                  </a:lnTo>
                  <a:cubicBezTo>
                    <a:pt x="276" y="889"/>
                    <a:pt x="259" y="872"/>
                    <a:pt x="259" y="851"/>
                  </a:cubicBezTo>
                  <a:cubicBezTo>
                    <a:pt x="259" y="830"/>
                    <a:pt x="276" y="814"/>
                    <a:pt x="296" y="814"/>
                  </a:cubicBezTo>
                  <a:close/>
                  <a:moveTo>
                    <a:pt x="446" y="814"/>
                  </a:moveTo>
                  <a:lnTo>
                    <a:pt x="447" y="814"/>
                  </a:lnTo>
                  <a:cubicBezTo>
                    <a:pt x="467" y="814"/>
                    <a:pt x="484" y="830"/>
                    <a:pt x="484" y="851"/>
                  </a:cubicBezTo>
                  <a:cubicBezTo>
                    <a:pt x="484" y="872"/>
                    <a:pt x="467" y="889"/>
                    <a:pt x="447" y="889"/>
                  </a:cubicBezTo>
                  <a:lnTo>
                    <a:pt x="446" y="889"/>
                  </a:lnTo>
                  <a:cubicBezTo>
                    <a:pt x="426" y="889"/>
                    <a:pt x="409" y="872"/>
                    <a:pt x="409" y="851"/>
                  </a:cubicBezTo>
                  <a:cubicBezTo>
                    <a:pt x="409" y="830"/>
                    <a:pt x="426" y="814"/>
                    <a:pt x="446" y="814"/>
                  </a:cubicBezTo>
                  <a:close/>
                  <a:moveTo>
                    <a:pt x="597" y="814"/>
                  </a:moveTo>
                  <a:lnTo>
                    <a:pt x="597" y="814"/>
                  </a:lnTo>
                  <a:cubicBezTo>
                    <a:pt x="617" y="814"/>
                    <a:pt x="634" y="830"/>
                    <a:pt x="634" y="851"/>
                  </a:cubicBezTo>
                  <a:cubicBezTo>
                    <a:pt x="634" y="872"/>
                    <a:pt x="617" y="889"/>
                    <a:pt x="597" y="889"/>
                  </a:cubicBezTo>
                  <a:lnTo>
                    <a:pt x="597" y="889"/>
                  </a:lnTo>
                  <a:cubicBezTo>
                    <a:pt x="576" y="889"/>
                    <a:pt x="559" y="872"/>
                    <a:pt x="559" y="851"/>
                  </a:cubicBezTo>
                  <a:cubicBezTo>
                    <a:pt x="559" y="830"/>
                    <a:pt x="576" y="814"/>
                    <a:pt x="597" y="814"/>
                  </a:cubicBezTo>
                  <a:close/>
                  <a:moveTo>
                    <a:pt x="747" y="814"/>
                  </a:moveTo>
                  <a:lnTo>
                    <a:pt x="747" y="814"/>
                  </a:lnTo>
                  <a:cubicBezTo>
                    <a:pt x="767" y="814"/>
                    <a:pt x="784" y="830"/>
                    <a:pt x="784" y="851"/>
                  </a:cubicBezTo>
                  <a:cubicBezTo>
                    <a:pt x="784" y="872"/>
                    <a:pt x="767" y="889"/>
                    <a:pt x="747" y="889"/>
                  </a:cubicBezTo>
                  <a:lnTo>
                    <a:pt x="747" y="889"/>
                  </a:lnTo>
                  <a:cubicBezTo>
                    <a:pt x="726" y="889"/>
                    <a:pt x="709" y="872"/>
                    <a:pt x="709" y="851"/>
                  </a:cubicBezTo>
                  <a:cubicBezTo>
                    <a:pt x="709" y="830"/>
                    <a:pt x="726" y="814"/>
                    <a:pt x="747" y="814"/>
                  </a:cubicBezTo>
                  <a:close/>
                  <a:moveTo>
                    <a:pt x="897" y="814"/>
                  </a:moveTo>
                  <a:lnTo>
                    <a:pt x="897" y="814"/>
                  </a:lnTo>
                  <a:cubicBezTo>
                    <a:pt x="917" y="814"/>
                    <a:pt x="934" y="830"/>
                    <a:pt x="934" y="851"/>
                  </a:cubicBezTo>
                  <a:cubicBezTo>
                    <a:pt x="934" y="872"/>
                    <a:pt x="917" y="889"/>
                    <a:pt x="897" y="889"/>
                  </a:cubicBezTo>
                  <a:lnTo>
                    <a:pt x="897" y="889"/>
                  </a:lnTo>
                  <a:cubicBezTo>
                    <a:pt x="876" y="889"/>
                    <a:pt x="859" y="872"/>
                    <a:pt x="859" y="851"/>
                  </a:cubicBezTo>
                  <a:cubicBezTo>
                    <a:pt x="859" y="830"/>
                    <a:pt x="876" y="814"/>
                    <a:pt x="897" y="814"/>
                  </a:cubicBezTo>
                  <a:close/>
                  <a:moveTo>
                    <a:pt x="1047" y="814"/>
                  </a:moveTo>
                  <a:lnTo>
                    <a:pt x="1047" y="814"/>
                  </a:lnTo>
                  <a:cubicBezTo>
                    <a:pt x="1068" y="814"/>
                    <a:pt x="1084" y="830"/>
                    <a:pt x="1084" y="851"/>
                  </a:cubicBezTo>
                  <a:cubicBezTo>
                    <a:pt x="1084" y="872"/>
                    <a:pt x="1068" y="889"/>
                    <a:pt x="1047" y="889"/>
                  </a:cubicBezTo>
                  <a:lnTo>
                    <a:pt x="1047" y="889"/>
                  </a:lnTo>
                  <a:cubicBezTo>
                    <a:pt x="1026" y="889"/>
                    <a:pt x="1009" y="872"/>
                    <a:pt x="1009" y="851"/>
                  </a:cubicBezTo>
                  <a:cubicBezTo>
                    <a:pt x="1009" y="830"/>
                    <a:pt x="1026" y="814"/>
                    <a:pt x="1047" y="814"/>
                  </a:cubicBezTo>
                  <a:close/>
                  <a:moveTo>
                    <a:pt x="1197" y="814"/>
                  </a:moveTo>
                  <a:lnTo>
                    <a:pt x="1197" y="814"/>
                  </a:lnTo>
                  <a:cubicBezTo>
                    <a:pt x="1218" y="814"/>
                    <a:pt x="1234" y="830"/>
                    <a:pt x="1234" y="851"/>
                  </a:cubicBezTo>
                  <a:cubicBezTo>
                    <a:pt x="1234" y="872"/>
                    <a:pt x="1218" y="889"/>
                    <a:pt x="1197" y="889"/>
                  </a:cubicBezTo>
                  <a:lnTo>
                    <a:pt x="1197" y="889"/>
                  </a:lnTo>
                  <a:cubicBezTo>
                    <a:pt x="1176" y="889"/>
                    <a:pt x="1159" y="872"/>
                    <a:pt x="1159" y="851"/>
                  </a:cubicBezTo>
                  <a:cubicBezTo>
                    <a:pt x="1159" y="830"/>
                    <a:pt x="1176" y="814"/>
                    <a:pt x="1197" y="814"/>
                  </a:cubicBezTo>
                  <a:close/>
                  <a:moveTo>
                    <a:pt x="1347" y="814"/>
                  </a:moveTo>
                  <a:lnTo>
                    <a:pt x="1347" y="814"/>
                  </a:lnTo>
                  <a:cubicBezTo>
                    <a:pt x="1368" y="814"/>
                    <a:pt x="1384" y="830"/>
                    <a:pt x="1384" y="851"/>
                  </a:cubicBezTo>
                  <a:cubicBezTo>
                    <a:pt x="1384" y="872"/>
                    <a:pt x="1368" y="889"/>
                    <a:pt x="1347" y="889"/>
                  </a:cubicBezTo>
                  <a:lnTo>
                    <a:pt x="1347" y="889"/>
                  </a:lnTo>
                  <a:cubicBezTo>
                    <a:pt x="1326" y="889"/>
                    <a:pt x="1309" y="872"/>
                    <a:pt x="1309" y="851"/>
                  </a:cubicBezTo>
                  <a:cubicBezTo>
                    <a:pt x="1309" y="830"/>
                    <a:pt x="1326" y="814"/>
                    <a:pt x="1347" y="814"/>
                  </a:cubicBezTo>
                  <a:close/>
                  <a:moveTo>
                    <a:pt x="1497" y="814"/>
                  </a:moveTo>
                  <a:lnTo>
                    <a:pt x="1497" y="814"/>
                  </a:lnTo>
                  <a:cubicBezTo>
                    <a:pt x="1518" y="814"/>
                    <a:pt x="1535" y="830"/>
                    <a:pt x="1535" y="851"/>
                  </a:cubicBezTo>
                  <a:cubicBezTo>
                    <a:pt x="1535" y="872"/>
                    <a:pt x="1518" y="889"/>
                    <a:pt x="1497" y="889"/>
                  </a:cubicBezTo>
                  <a:lnTo>
                    <a:pt x="1497" y="889"/>
                  </a:lnTo>
                  <a:cubicBezTo>
                    <a:pt x="1476" y="889"/>
                    <a:pt x="1459" y="872"/>
                    <a:pt x="1459" y="851"/>
                  </a:cubicBezTo>
                  <a:cubicBezTo>
                    <a:pt x="1459" y="830"/>
                    <a:pt x="1476" y="814"/>
                    <a:pt x="1497" y="814"/>
                  </a:cubicBezTo>
                  <a:close/>
                  <a:moveTo>
                    <a:pt x="1647" y="814"/>
                  </a:moveTo>
                  <a:lnTo>
                    <a:pt x="1647" y="814"/>
                  </a:lnTo>
                  <a:cubicBezTo>
                    <a:pt x="1668" y="814"/>
                    <a:pt x="1685" y="830"/>
                    <a:pt x="1685" y="851"/>
                  </a:cubicBezTo>
                  <a:cubicBezTo>
                    <a:pt x="1685" y="872"/>
                    <a:pt x="1668" y="889"/>
                    <a:pt x="1647" y="889"/>
                  </a:cubicBezTo>
                  <a:lnTo>
                    <a:pt x="1647" y="889"/>
                  </a:lnTo>
                  <a:cubicBezTo>
                    <a:pt x="1626" y="889"/>
                    <a:pt x="1610" y="872"/>
                    <a:pt x="1610" y="851"/>
                  </a:cubicBezTo>
                  <a:cubicBezTo>
                    <a:pt x="1610" y="830"/>
                    <a:pt x="1626" y="814"/>
                    <a:pt x="1647" y="814"/>
                  </a:cubicBezTo>
                  <a:close/>
                  <a:moveTo>
                    <a:pt x="1797" y="814"/>
                  </a:moveTo>
                  <a:lnTo>
                    <a:pt x="1797" y="814"/>
                  </a:lnTo>
                  <a:cubicBezTo>
                    <a:pt x="1818" y="814"/>
                    <a:pt x="1835" y="830"/>
                    <a:pt x="1835" y="851"/>
                  </a:cubicBezTo>
                  <a:cubicBezTo>
                    <a:pt x="1835" y="872"/>
                    <a:pt x="1818" y="889"/>
                    <a:pt x="1797" y="889"/>
                  </a:cubicBezTo>
                  <a:lnTo>
                    <a:pt x="1797" y="889"/>
                  </a:lnTo>
                  <a:cubicBezTo>
                    <a:pt x="1776" y="889"/>
                    <a:pt x="1760" y="872"/>
                    <a:pt x="1760" y="851"/>
                  </a:cubicBezTo>
                  <a:cubicBezTo>
                    <a:pt x="1760" y="830"/>
                    <a:pt x="1776" y="814"/>
                    <a:pt x="1797" y="814"/>
                  </a:cubicBezTo>
                  <a:close/>
                  <a:moveTo>
                    <a:pt x="1947" y="814"/>
                  </a:moveTo>
                  <a:lnTo>
                    <a:pt x="1947" y="814"/>
                  </a:lnTo>
                  <a:cubicBezTo>
                    <a:pt x="1968" y="814"/>
                    <a:pt x="1985" y="830"/>
                    <a:pt x="1985" y="851"/>
                  </a:cubicBezTo>
                  <a:cubicBezTo>
                    <a:pt x="1985" y="872"/>
                    <a:pt x="1968" y="889"/>
                    <a:pt x="1947" y="889"/>
                  </a:cubicBezTo>
                  <a:lnTo>
                    <a:pt x="1947" y="889"/>
                  </a:lnTo>
                  <a:cubicBezTo>
                    <a:pt x="1927" y="889"/>
                    <a:pt x="1910" y="872"/>
                    <a:pt x="1910" y="851"/>
                  </a:cubicBezTo>
                  <a:cubicBezTo>
                    <a:pt x="1910" y="830"/>
                    <a:pt x="1927" y="814"/>
                    <a:pt x="1947" y="814"/>
                  </a:cubicBezTo>
                  <a:close/>
                  <a:moveTo>
                    <a:pt x="2097" y="814"/>
                  </a:moveTo>
                  <a:lnTo>
                    <a:pt x="2097" y="814"/>
                  </a:lnTo>
                  <a:cubicBezTo>
                    <a:pt x="2118" y="814"/>
                    <a:pt x="2135" y="830"/>
                    <a:pt x="2135" y="851"/>
                  </a:cubicBezTo>
                  <a:cubicBezTo>
                    <a:pt x="2135" y="872"/>
                    <a:pt x="2118" y="889"/>
                    <a:pt x="2097" y="889"/>
                  </a:cubicBezTo>
                  <a:lnTo>
                    <a:pt x="2097" y="889"/>
                  </a:lnTo>
                  <a:cubicBezTo>
                    <a:pt x="2077" y="889"/>
                    <a:pt x="2060" y="872"/>
                    <a:pt x="2060" y="851"/>
                  </a:cubicBezTo>
                  <a:cubicBezTo>
                    <a:pt x="2060" y="830"/>
                    <a:pt x="2077" y="814"/>
                    <a:pt x="2097" y="814"/>
                  </a:cubicBezTo>
                  <a:close/>
                  <a:moveTo>
                    <a:pt x="2247" y="814"/>
                  </a:moveTo>
                  <a:lnTo>
                    <a:pt x="2247" y="814"/>
                  </a:lnTo>
                  <a:cubicBezTo>
                    <a:pt x="2268" y="814"/>
                    <a:pt x="2285" y="830"/>
                    <a:pt x="2285" y="851"/>
                  </a:cubicBezTo>
                  <a:cubicBezTo>
                    <a:pt x="2285" y="872"/>
                    <a:pt x="2268" y="889"/>
                    <a:pt x="2247" y="889"/>
                  </a:cubicBezTo>
                  <a:lnTo>
                    <a:pt x="2247" y="889"/>
                  </a:lnTo>
                  <a:cubicBezTo>
                    <a:pt x="2227" y="889"/>
                    <a:pt x="2210" y="872"/>
                    <a:pt x="2210" y="851"/>
                  </a:cubicBezTo>
                  <a:cubicBezTo>
                    <a:pt x="2210" y="830"/>
                    <a:pt x="2227" y="814"/>
                    <a:pt x="2247" y="814"/>
                  </a:cubicBezTo>
                  <a:close/>
                  <a:moveTo>
                    <a:pt x="2397" y="814"/>
                  </a:moveTo>
                  <a:lnTo>
                    <a:pt x="2398" y="814"/>
                  </a:lnTo>
                  <a:cubicBezTo>
                    <a:pt x="2418" y="814"/>
                    <a:pt x="2435" y="830"/>
                    <a:pt x="2435" y="851"/>
                  </a:cubicBezTo>
                  <a:cubicBezTo>
                    <a:pt x="2435" y="872"/>
                    <a:pt x="2418" y="889"/>
                    <a:pt x="2398" y="889"/>
                  </a:cubicBezTo>
                  <a:lnTo>
                    <a:pt x="2397" y="889"/>
                  </a:lnTo>
                  <a:cubicBezTo>
                    <a:pt x="2377" y="889"/>
                    <a:pt x="2360" y="872"/>
                    <a:pt x="2360" y="851"/>
                  </a:cubicBezTo>
                  <a:cubicBezTo>
                    <a:pt x="2360" y="830"/>
                    <a:pt x="2377" y="814"/>
                    <a:pt x="2397" y="814"/>
                  </a:cubicBezTo>
                  <a:close/>
                  <a:moveTo>
                    <a:pt x="2548" y="814"/>
                  </a:moveTo>
                  <a:lnTo>
                    <a:pt x="2548" y="814"/>
                  </a:lnTo>
                  <a:cubicBezTo>
                    <a:pt x="2568" y="814"/>
                    <a:pt x="2585" y="830"/>
                    <a:pt x="2585" y="851"/>
                  </a:cubicBezTo>
                  <a:cubicBezTo>
                    <a:pt x="2585" y="872"/>
                    <a:pt x="2568" y="889"/>
                    <a:pt x="2548" y="889"/>
                  </a:cubicBezTo>
                  <a:lnTo>
                    <a:pt x="2548" y="889"/>
                  </a:lnTo>
                  <a:cubicBezTo>
                    <a:pt x="2527" y="889"/>
                    <a:pt x="2510" y="872"/>
                    <a:pt x="2510" y="851"/>
                  </a:cubicBezTo>
                  <a:cubicBezTo>
                    <a:pt x="2510" y="830"/>
                    <a:pt x="2527" y="814"/>
                    <a:pt x="2548" y="814"/>
                  </a:cubicBezTo>
                  <a:close/>
                  <a:moveTo>
                    <a:pt x="2698" y="814"/>
                  </a:moveTo>
                  <a:lnTo>
                    <a:pt x="2698" y="814"/>
                  </a:lnTo>
                  <a:cubicBezTo>
                    <a:pt x="2718" y="814"/>
                    <a:pt x="2735" y="830"/>
                    <a:pt x="2735" y="851"/>
                  </a:cubicBezTo>
                  <a:cubicBezTo>
                    <a:pt x="2735" y="872"/>
                    <a:pt x="2718" y="889"/>
                    <a:pt x="2698" y="889"/>
                  </a:cubicBezTo>
                  <a:lnTo>
                    <a:pt x="2698" y="889"/>
                  </a:lnTo>
                  <a:cubicBezTo>
                    <a:pt x="2677" y="889"/>
                    <a:pt x="2660" y="872"/>
                    <a:pt x="2660" y="851"/>
                  </a:cubicBezTo>
                  <a:cubicBezTo>
                    <a:pt x="2660" y="830"/>
                    <a:pt x="2677" y="814"/>
                    <a:pt x="2698" y="814"/>
                  </a:cubicBezTo>
                  <a:close/>
                  <a:moveTo>
                    <a:pt x="2848" y="814"/>
                  </a:moveTo>
                  <a:lnTo>
                    <a:pt x="2848" y="814"/>
                  </a:lnTo>
                  <a:cubicBezTo>
                    <a:pt x="2868" y="814"/>
                    <a:pt x="2885" y="830"/>
                    <a:pt x="2885" y="851"/>
                  </a:cubicBezTo>
                  <a:cubicBezTo>
                    <a:pt x="2885" y="872"/>
                    <a:pt x="2868" y="889"/>
                    <a:pt x="2848" y="889"/>
                  </a:cubicBezTo>
                  <a:lnTo>
                    <a:pt x="2848" y="889"/>
                  </a:lnTo>
                  <a:cubicBezTo>
                    <a:pt x="2827" y="889"/>
                    <a:pt x="2810" y="872"/>
                    <a:pt x="2810" y="851"/>
                  </a:cubicBezTo>
                  <a:cubicBezTo>
                    <a:pt x="2810" y="830"/>
                    <a:pt x="2827" y="814"/>
                    <a:pt x="2848" y="814"/>
                  </a:cubicBezTo>
                  <a:close/>
                  <a:moveTo>
                    <a:pt x="2998" y="814"/>
                  </a:moveTo>
                  <a:lnTo>
                    <a:pt x="2998" y="814"/>
                  </a:lnTo>
                  <a:cubicBezTo>
                    <a:pt x="3019" y="814"/>
                    <a:pt x="3035" y="830"/>
                    <a:pt x="3035" y="851"/>
                  </a:cubicBezTo>
                  <a:cubicBezTo>
                    <a:pt x="3035" y="872"/>
                    <a:pt x="3019" y="889"/>
                    <a:pt x="2998" y="889"/>
                  </a:cubicBezTo>
                  <a:lnTo>
                    <a:pt x="2998" y="889"/>
                  </a:lnTo>
                  <a:cubicBezTo>
                    <a:pt x="2977" y="889"/>
                    <a:pt x="2960" y="872"/>
                    <a:pt x="2960" y="851"/>
                  </a:cubicBezTo>
                  <a:cubicBezTo>
                    <a:pt x="2960" y="830"/>
                    <a:pt x="2977" y="814"/>
                    <a:pt x="2998" y="814"/>
                  </a:cubicBezTo>
                  <a:close/>
                  <a:moveTo>
                    <a:pt x="3148" y="814"/>
                  </a:moveTo>
                  <a:lnTo>
                    <a:pt x="3148" y="814"/>
                  </a:lnTo>
                  <a:cubicBezTo>
                    <a:pt x="3169" y="814"/>
                    <a:pt x="3185" y="830"/>
                    <a:pt x="3185" y="851"/>
                  </a:cubicBezTo>
                  <a:cubicBezTo>
                    <a:pt x="3185" y="872"/>
                    <a:pt x="3169" y="889"/>
                    <a:pt x="3148" y="889"/>
                  </a:cubicBezTo>
                  <a:lnTo>
                    <a:pt x="3148" y="889"/>
                  </a:lnTo>
                  <a:cubicBezTo>
                    <a:pt x="3127" y="889"/>
                    <a:pt x="3110" y="872"/>
                    <a:pt x="3110" y="851"/>
                  </a:cubicBezTo>
                  <a:cubicBezTo>
                    <a:pt x="3110" y="830"/>
                    <a:pt x="3127" y="814"/>
                    <a:pt x="3148" y="814"/>
                  </a:cubicBezTo>
                  <a:close/>
                  <a:moveTo>
                    <a:pt x="3298" y="814"/>
                  </a:moveTo>
                  <a:lnTo>
                    <a:pt x="3298" y="814"/>
                  </a:lnTo>
                  <a:cubicBezTo>
                    <a:pt x="3319" y="814"/>
                    <a:pt x="3335" y="830"/>
                    <a:pt x="3335" y="851"/>
                  </a:cubicBezTo>
                  <a:cubicBezTo>
                    <a:pt x="3335" y="872"/>
                    <a:pt x="3319" y="889"/>
                    <a:pt x="3298" y="889"/>
                  </a:cubicBezTo>
                  <a:lnTo>
                    <a:pt x="3298" y="889"/>
                  </a:lnTo>
                  <a:cubicBezTo>
                    <a:pt x="3277" y="889"/>
                    <a:pt x="3260" y="872"/>
                    <a:pt x="3260" y="851"/>
                  </a:cubicBezTo>
                  <a:cubicBezTo>
                    <a:pt x="3260" y="830"/>
                    <a:pt x="3277" y="814"/>
                    <a:pt x="3298" y="814"/>
                  </a:cubicBezTo>
                  <a:close/>
                  <a:moveTo>
                    <a:pt x="3448" y="814"/>
                  </a:moveTo>
                  <a:lnTo>
                    <a:pt x="3448" y="814"/>
                  </a:lnTo>
                  <a:cubicBezTo>
                    <a:pt x="3469" y="814"/>
                    <a:pt x="3486" y="830"/>
                    <a:pt x="3486" y="851"/>
                  </a:cubicBezTo>
                  <a:cubicBezTo>
                    <a:pt x="3486" y="872"/>
                    <a:pt x="3469" y="889"/>
                    <a:pt x="3448" y="889"/>
                  </a:cubicBezTo>
                  <a:lnTo>
                    <a:pt x="3448" y="889"/>
                  </a:lnTo>
                  <a:cubicBezTo>
                    <a:pt x="3427" y="889"/>
                    <a:pt x="3410" y="872"/>
                    <a:pt x="3410" y="851"/>
                  </a:cubicBezTo>
                  <a:cubicBezTo>
                    <a:pt x="3410" y="830"/>
                    <a:pt x="3427" y="814"/>
                    <a:pt x="3448" y="814"/>
                  </a:cubicBezTo>
                  <a:close/>
                  <a:moveTo>
                    <a:pt x="3598" y="814"/>
                  </a:moveTo>
                  <a:lnTo>
                    <a:pt x="3598" y="814"/>
                  </a:lnTo>
                  <a:cubicBezTo>
                    <a:pt x="3619" y="814"/>
                    <a:pt x="3636" y="830"/>
                    <a:pt x="3636" y="851"/>
                  </a:cubicBezTo>
                  <a:cubicBezTo>
                    <a:pt x="3636" y="872"/>
                    <a:pt x="3619" y="889"/>
                    <a:pt x="3598" y="889"/>
                  </a:cubicBezTo>
                  <a:lnTo>
                    <a:pt x="3598" y="889"/>
                  </a:lnTo>
                  <a:cubicBezTo>
                    <a:pt x="3577" y="889"/>
                    <a:pt x="3561" y="872"/>
                    <a:pt x="3561" y="851"/>
                  </a:cubicBezTo>
                  <a:cubicBezTo>
                    <a:pt x="3561" y="830"/>
                    <a:pt x="3577" y="814"/>
                    <a:pt x="3598" y="814"/>
                  </a:cubicBezTo>
                  <a:close/>
                  <a:moveTo>
                    <a:pt x="3748" y="814"/>
                  </a:moveTo>
                  <a:lnTo>
                    <a:pt x="3748" y="814"/>
                  </a:lnTo>
                  <a:cubicBezTo>
                    <a:pt x="3769" y="814"/>
                    <a:pt x="3786" y="830"/>
                    <a:pt x="3786" y="851"/>
                  </a:cubicBezTo>
                  <a:cubicBezTo>
                    <a:pt x="3786" y="872"/>
                    <a:pt x="3769" y="889"/>
                    <a:pt x="3748" y="889"/>
                  </a:cubicBezTo>
                  <a:lnTo>
                    <a:pt x="3748" y="889"/>
                  </a:lnTo>
                  <a:cubicBezTo>
                    <a:pt x="3727" y="889"/>
                    <a:pt x="3711" y="872"/>
                    <a:pt x="3711" y="851"/>
                  </a:cubicBezTo>
                  <a:cubicBezTo>
                    <a:pt x="3711" y="830"/>
                    <a:pt x="3727" y="814"/>
                    <a:pt x="3748" y="814"/>
                  </a:cubicBezTo>
                  <a:close/>
                  <a:moveTo>
                    <a:pt x="3898" y="814"/>
                  </a:moveTo>
                  <a:lnTo>
                    <a:pt x="3898" y="814"/>
                  </a:lnTo>
                  <a:cubicBezTo>
                    <a:pt x="3919" y="814"/>
                    <a:pt x="3936" y="830"/>
                    <a:pt x="3936" y="851"/>
                  </a:cubicBezTo>
                  <a:cubicBezTo>
                    <a:pt x="3936" y="872"/>
                    <a:pt x="3919" y="889"/>
                    <a:pt x="3898" y="889"/>
                  </a:cubicBezTo>
                  <a:lnTo>
                    <a:pt x="3898" y="889"/>
                  </a:lnTo>
                  <a:cubicBezTo>
                    <a:pt x="3877" y="889"/>
                    <a:pt x="3861" y="872"/>
                    <a:pt x="3861" y="851"/>
                  </a:cubicBezTo>
                  <a:cubicBezTo>
                    <a:pt x="3861" y="830"/>
                    <a:pt x="3877" y="814"/>
                    <a:pt x="3898" y="814"/>
                  </a:cubicBezTo>
                  <a:close/>
                  <a:moveTo>
                    <a:pt x="4048" y="814"/>
                  </a:moveTo>
                  <a:lnTo>
                    <a:pt x="4048" y="814"/>
                  </a:lnTo>
                  <a:cubicBezTo>
                    <a:pt x="4069" y="814"/>
                    <a:pt x="4086" y="830"/>
                    <a:pt x="4086" y="851"/>
                  </a:cubicBezTo>
                  <a:cubicBezTo>
                    <a:pt x="4086" y="872"/>
                    <a:pt x="4069" y="889"/>
                    <a:pt x="4048" y="889"/>
                  </a:cubicBezTo>
                  <a:lnTo>
                    <a:pt x="4048" y="889"/>
                  </a:lnTo>
                  <a:cubicBezTo>
                    <a:pt x="4028" y="889"/>
                    <a:pt x="4011" y="872"/>
                    <a:pt x="4011" y="851"/>
                  </a:cubicBezTo>
                  <a:cubicBezTo>
                    <a:pt x="4011" y="830"/>
                    <a:pt x="4028" y="814"/>
                    <a:pt x="4048" y="814"/>
                  </a:cubicBezTo>
                  <a:close/>
                  <a:moveTo>
                    <a:pt x="4198" y="814"/>
                  </a:moveTo>
                  <a:lnTo>
                    <a:pt x="4198" y="814"/>
                  </a:lnTo>
                  <a:cubicBezTo>
                    <a:pt x="4219" y="814"/>
                    <a:pt x="4236" y="830"/>
                    <a:pt x="4236" y="851"/>
                  </a:cubicBezTo>
                  <a:cubicBezTo>
                    <a:pt x="4236" y="872"/>
                    <a:pt x="4219" y="889"/>
                    <a:pt x="4198" y="889"/>
                  </a:cubicBezTo>
                  <a:lnTo>
                    <a:pt x="4198" y="889"/>
                  </a:lnTo>
                  <a:cubicBezTo>
                    <a:pt x="4178" y="889"/>
                    <a:pt x="4161" y="872"/>
                    <a:pt x="4161" y="851"/>
                  </a:cubicBezTo>
                  <a:cubicBezTo>
                    <a:pt x="4161" y="830"/>
                    <a:pt x="4178" y="814"/>
                    <a:pt x="4198" y="814"/>
                  </a:cubicBezTo>
                  <a:close/>
                  <a:moveTo>
                    <a:pt x="4348" y="814"/>
                  </a:moveTo>
                  <a:lnTo>
                    <a:pt x="4348" y="814"/>
                  </a:lnTo>
                  <a:cubicBezTo>
                    <a:pt x="4369" y="814"/>
                    <a:pt x="4386" y="830"/>
                    <a:pt x="4386" y="851"/>
                  </a:cubicBezTo>
                  <a:cubicBezTo>
                    <a:pt x="4386" y="872"/>
                    <a:pt x="4369" y="889"/>
                    <a:pt x="4348" y="889"/>
                  </a:cubicBezTo>
                  <a:lnTo>
                    <a:pt x="4348" y="889"/>
                  </a:lnTo>
                  <a:cubicBezTo>
                    <a:pt x="4328" y="889"/>
                    <a:pt x="4311" y="872"/>
                    <a:pt x="4311" y="851"/>
                  </a:cubicBezTo>
                  <a:cubicBezTo>
                    <a:pt x="4311" y="830"/>
                    <a:pt x="4328" y="814"/>
                    <a:pt x="4348" y="814"/>
                  </a:cubicBezTo>
                  <a:close/>
                  <a:moveTo>
                    <a:pt x="4498" y="814"/>
                  </a:moveTo>
                  <a:lnTo>
                    <a:pt x="4499" y="814"/>
                  </a:lnTo>
                  <a:cubicBezTo>
                    <a:pt x="4519" y="814"/>
                    <a:pt x="4536" y="830"/>
                    <a:pt x="4536" y="851"/>
                  </a:cubicBezTo>
                  <a:cubicBezTo>
                    <a:pt x="4536" y="872"/>
                    <a:pt x="4519" y="889"/>
                    <a:pt x="4499" y="889"/>
                  </a:cubicBezTo>
                  <a:lnTo>
                    <a:pt x="4498" y="889"/>
                  </a:lnTo>
                  <a:cubicBezTo>
                    <a:pt x="4478" y="889"/>
                    <a:pt x="4461" y="872"/>
                    <a:pt x="4461" y="851"/>
                  </a:cubicBezTo>
                  <a:cubicBezTo>
                    <a:pt x="4461" y="830"/>
                    <a:pt x="4478" y="814"/>
                    <a:pt x="4498" y="814"/>
                  </a:cubicBezTo>
                  <a:close/>
                  <a:moveTo>
                    <a:pt x="4649" y="814"/>
                  </a:moveTo>
                  <a:lnTo>
                    <a:pt x="4649" y="814"/>
                  </a:lnTo>
                  <a:cubicBezTo>
                    <a:pt x="4669" y="814"/>
                    <a:pt x="4686" y="830"/>
                    <a:pt x="4686" y="851"/>
                  </a:cubicBezTo>
                  <a:cubicBezTo>
                    <a:pt x="4686" y="872"/>
                    <a:pt x="4669" y="889"/>
                    <a:pt x="4649" y="889"/>
                  </a:cubicBezTo>
                  <a:lnTo>
                    <a:pt x="4649" y="889"/>
                  </a:lnTo>
                  <a:cubicBezTo>
                    <a:pt x="4628" y="889"/>
                    <a:pt x="4611" y="872"/>
                    <a:pt x="4611" y="851"/>
                  </a:cubicBezTo>
                  <a:cubicBezTo>
                    <a:pt x="4611" y="830"/>
                    <a:pt x="4628" y="814"/>
                    <a:pt x="4649" y="814"/>
                  </a:cubicBezTo>
                  <a:close/>
                  <a:moveTo>
                    <a:pt x="4799" y="814"/>
                  </a:moveTo>
                  <a:lnTo>
                    <a:pt x="4799" y="814"/>
                  </a:lnTo>
                  <a:cubicBezTo>
                    <a:pt x="4819" y="814"/>
                    <a:pt x="4836" y="830"/>
                    <a:pt x="4836" y="851"/>
                  </a:cubicBezTo>
                  <a:cubicBezTo>
                    <a:pt x="4836" y="872"/>
                    <a:pt x="4819" y="889"/>
                    <a:pt x="4799" y="889"/>
                  </a:cubicBezTo>
                  <a:lnTo>
                    <a:pt x="4799" y="889"/>
                  </a:lnTo>
                  <a:cubicBezTo>
                    <a:pt x="4778" y="889"/>
                    <a:pt x="4761" y="872"/>
                    <a:pt x="4761" y="851"/>
                  </a:cubicBezTo>
                  <a:cubicBezTo>
                    <a:pt x="4761" y="830"/>
                    <a:pt x="4778" y="814"/>
                    <a:pt x="4799" y="814"/>
                  </a:cubicBezTo>
                  <a:close/>
                  <a:moveTo>
                    <a:pt x="4949" y="814"/>
                  </a:moveTo>
                  <a:lnTo>
                    <a:pt x="4949" y="814"/>
                  </a:lnTo>
                  <a:cubicBezTo>
                    <a:pt x="4969" y="814"/>
                    <a:pt x="4986" y="830"/>
                    <a:pt x="4986" y="851"/>
                  </a:cubicBezTo>
                  <a:cubicBezTo>
                    <a:pt x="4986" y="872"/>
                    <a:pt x="4969" y="889"/>
                    <a:pt x="4949" y="889"/>
                  </a:cubicBezTo>
                  <a:lnTo>
                    <a:pt x="4949" y="889"/>
                  </a:lnTo>
                  <a:cubicBezTo>
                    <a:pt x="4928" y="889"/>
                    <a:pt x="4911" y="872"/>
                    <a:pt x="4911" y="851"/>
                  </a:cubicBezTo>
                  <a:cubicBezTo>
                    <a:pt x="4911" y="830"/>
                    <a:pt x="4928" y="814"/>
                    <a:pt x="4949" y="814"/>
                  </a:cubicBezTo>
                  <a:close/>
                  <a:moveTo>
                    <a:pt x="5099" y="814"/>
                  </a:moveTo>
                  <a:lnTo>
                    <a:pt x="5099" y="814"/>
                  </a:lnTo>
                  <a:cubicBezTo>
                    <a:pt x="5120" y="814"/>
                    <a:pt x="5136" y="830"/>
                    <a:pt x="5136" y="851"/>
                  </a:cubicBezTo>
                  <a:cubicBezTo>
                    <a:pt x="5136" y="872"/>
                    <a:pt x="5120" y="889"/>
                    <a:pt x="5099" y="889"/>
                  </a:cubicBezTo>
                  <a:lnTo>
                    <a:pt x="5099" y="889"/>
                  </a:lnTo>
                  <a:cubicBezTo>
                    <a:pt x="5078" y="889"/>
                    <a:pt x="5061" y="872"/>
                    <a:pt x="5061" y="851"/>
                  </a:cubicBezTo>
                  <a:cubicBezTo>
                    <a:pt x="5061" y="830"/>
                    <a:pt x="5078" y="814"/>
                    <a:pt x="5099" y="814"/>
                  </a:cubicBezTo>
                  <a:close/>
                  <a:moveTo>
                    <a:pt x="5249" y="814"/>
                  </a:moveTo>
                  <a:lnTo>
                    <a:pt x="5249" y="814"/>
                  </a:lnTo>
                  <a:cubicBezTo>
                    <a:pt x="5270" y="814"/>
                    <a:pt x="5286" y="830"/>
                    <a:pt x="5286" y="851"/>
                  </a:cubicBezTo>
                  <a:cubicBezTo>
                    <a:pt x="5286" y="872"/>
                    <a:pt x="5270" y="889"/>
                    <a:pt x="5249" y="889"/>
                  </a:cubicBezTo>
                  <a:lnTo>
                    <a:pt x="5249" y="889"/>
                  </a:lnTo>
                  <a:cubicBezTo>
                    <a:pt x="5228" y="889"/>
                    <a:pt x="5211" y="872"/>
                    <a:pt x="5211" y="851"/>
                  </a:cubicBezTo>
                  <a:cubicBezTo>
                    <a:pt x="5211" y="830"/>
                    <a:pt x="5228" y="814"/>
                    <a:pt x="5249" y="814"/>
                  </a:cubicBezTo>
                  <a:close/>
                  <a:moveTo>
                    <a:pt x="5399" y="814"/>
                  </a:moveTo>
                  <a:lnTo>
                    <a:pt x="5399" y="814"/>
                  </a:lnTo>
                  <a:cubicBezTo>
                    <a:pt x="5420" y="814"/>
                    <a:pt x="5437" y="830"/>
                    <a:pt x="5437" y="851"/>
                  </a:cubicBezTo>
                  <a:cubicBezTo>
                    <a:pt x="5437" y="872"/>
                    <a:pt x="5420" y="889"/>
                    <a:pt x="5399" y="889"/>
                  </a:cubicBezTo>
                  <a:lnTo>
                    <a:pt x="5399" y="889"/>
                  </a:lnTo>
                  <a:cubicBezTo>
                    <a:pt x="5378" y="889"/>
                    <a:pt x="5361" y="872"/>
                    <a:pt x="5361" y="851"/>
                  </a:cubicBezTo>
                  <a:cubicBezTo>
                    <a:pt x="5361" y="830"/>
                    <a:pt x="5378" y="814"/>
                    <a:pt x="5399" y="814"/>
                  </a:cubicBezTo>
                  <a:close/>
                  <a:moveTo>
                    <a:pt x="5549" y="814"/>
                  </a:moveTo>
                  <a:lnTo>
                    <a:pt x="5549" y="814"/>
                  </a:lnTo>
                  <a:cubicBezTo>
                    <a:pt x="5570" y="814"/>
                    <a:pt x="5587" y="830"/>
                    <a:pt x="5587" y="851"/>
                  </a:cubicBezTo>
                  <a:cubicBezTo>
                    <a:pt x="5587" y="872"/>
                    <a:pt x="5570" y="889"/>
                    <a:pt x="5549" y="889"/>
                  </a:cubicBezTo>
                  <a:lnTo>
                    <a:pt x="5549" y="889"/>
                  </a:lnTo>
                  <a:cubicBezTo>
                    <a:pt x="5528" y="889"/>
                    <a:pt x="5512" y="872"/>
                    <a:pt x="5512" y="851"/>
                  </a:cubicBezTo>
                  <a:cubicBezTo>
                    <a:pt x="5512" y="830"/>
                    <a:pt x="5528" y="814"/>
                    <a:pt x="5549" y="814"/>
                  </a:cubicBezTo>
                  <a:close/>
                  <a:moveTo>
                    <a:pt x="5699" y="814"/>
                  </a:moveTo>
                  <a:lnTo>
                    <a:pt x="5699" y="814"/>
                  </a:lnTo>
                  <a:cubicBezTo>
                    <a:pt x="5720" y="814"/>
                    <a:pt x="5737" y="830"/>
                    <a:pt x="5737" y="851"/>
                  </a:cubicBezTo>
                  <a:cubicBezTo>
                    <a:pt x="5737" y="872"/>
                    <a:pt x="5720" y="889"/>
                    <a:pt x="5699" y="889"/>
                  </a:cubicBezTo>
                  <a:lnTo>
                    <a:pt x="5699" y="889"/>
                  </a:lnTo>
                  <a:cubicBezTo>
                    <a:pt x="5678" y="889"/>
                    <a:pt x="5662" y="872"/>
                    <a:pt x="5662" y="851"/>
                  </a:cubicBezTo>
                  <a:cubicBezTo>
                    <a:pt x="5662" y="830"/>
                    <a:pt x="5678" y="814"/>
                    <a:pt x="5699" y="814"/>
                  </a:cubicBezTo>
                  <a:close/>
                  <a:moveTo>
                    <a:pt x="5849" y="814"/>
                  </a:moveTo>
                  <a:lnTo>
                    <a:pt x="5849" y="814"/>
                  </a:lnTo>
                  <a:cubicBezTo>
                    <a:pt x="5870" y="814"/>
                    <a:pt x="5887" y="830"/>
                    <a:pt x="5887" y="851"/>
                  </a:cubicBezTo>
                  <a:cubicBezTo>
                    <a:pt x="5887" y="872"/>
                    <a:pt x="5870" y="889"/>
                    <a:pt x="5849" y="889"/>
                  </a:cubicBezTo>
                  <a:lnTo>
                    <a:pt x="5849" y="889"/>
                  </a:lnTo>
                  <a:cubicBezTo>
                    <a:pt x="5828" y="889"/>
                    <a:pt x="5812" y="872"/>
                    <a:pt x="5812" y="851"/>
                  </a:cubicBezTo>
                  <a:cubicBezTo>
                    <a:pt x="5812" y="830"/>
                    <a:pt x="5828" y="814"/>
                    <a:pt x="5849" y="814"/>
                  </a:cubicBezTo>
                  <a:close/>
                  <a:moveTo>
                    <a:pt x="5999" y="814"/>
                  </a:moveTo>
                  <a:lnTo>
                    <a:pt x="5999" y="814"/>
                  </a:lnTo>
                  <a:cubicBezTo>
                    <a:pt x="6020" y="814"/>
                    <a:pt x="6037" y="830"/>
                    <a:pt x="6037" y="851"/>
                  </a:cubicBezTo>
                  <a:cubicBezTo>
                    <a:pt x="6037" y="872"/>
                    <a:pt x="6020" y="889"/>
                    <a:pt x="5999" y="889"/>
                  </a:cubicBezTo>
                  <a:lnTo>
                    <a:pt x="5999" y="889"/>
                  </a:lnTo>
                  <a:cubicBezTo>
                    <a:pt x="5979" y="889"/>
                    <a:pt x="5962" y="872"/>
                    <a:pt x="5962" y="851"/>
                  </a:cubicBezTo>
                  <a:cubicBezTo>
                    <a:pt x="5962" y="830"/>
                    <a:pt x="5979" y="814"/>
                    <a:pt x="5999" y="814"/>
                  </a:cubicBezTo>
                  <a:close/>
                  <a:moveTo>
                    <a:pt x="6149" y="814"/>
                  </a:moveTo>
                  <a:lnTo>
                    <a:pt x="6149" y="814"/>
                  </a:lnTo>
                  <a:cubicBezTo>
                    <a:pt x="6170" y="814"/>
                    <a:pt x="6187" y="830"/>
                    <a:pt x="6187" y="851"/>
                  </a:cubicBezTo>
                  <a:cubicBezTo>
                    <a:pt x="6187" y="872"/>
                    <a:pt x="6170" y="889"/>
                    <a:pt x="6149" y="889"/>
                  </a:cubicBezTo>
                  <a:lnTo>
                    <a:pt x="6149" y="889"/>
                  </a:lnTo>
                  <a:cubicBezTo>
                    <a:pt x="6129" y="889"/>
                    <a:pt x="6112" y="872"/>
                    <a:pt x="6112" y="851"/>
                  </a:cubicBezTo>
                  <a:cubicBezTo>
                    <a:pt x="6112" y="830"/>
                    <a:pt x="6129" y="814"/>
                    <a:pt x="6149" y="814"/>
                  </a:cubicBezTo>
                  <a:close/>
                  <a:moveTo>
                    <a:pt x="6299" y="814"/>
                  </a:moveTo>
                  <a:lnTo>
                    <a:pt x="6299" y="814"/>
                  </a:lnTo>
                  <a:cubicBezTo>
                    <a:pt x="6320" y="814"/>
                    <a:pt x="6337" y="830"/>
                    <a:pt x="6337" y="851"/>
                  </a:cubicBezTo>
                  <a:cubicBezTo>
                    <a:pt x="6337" y="872"/>
                    <a:pt x="6320" y="889"/>
                    <a:pt x="6299" y="889"/>
                  </a:cubicBezTo>
                  <a:lnTo>
                    <a:pt x="6299" y="889"/>
                  </a:lnTo>
                  <a:cubicBezTo>
                    <a:pt x="6279" y="889"/>
                    <a:pt x="6262" y="872"/>
                    <a:pt x="6262" y="851"/>
                  </a:cubicBezTo>
                  <a:cubicBezTo>
                    <a:pt x="6262" y="830"/>
                    <a:pt x="6279" y="814"/>
                    <a:pt x="6299" y="814"/>
                  </a:cubicBezTo>
                  <a:close/>
                  <a:moveTo>
                    <a:pt x="6449" y="814"/>
                  </a:moveTo>
                  <a:lnTo>
                    <a:pt x="6450" y="814"/>
                  </a:lnTo>
                  <a:cubicBezTo>
                    <a:pt x="6470" y="814"/>
                    <a:pt x="6487" y="830"/>
                    <a:pt x="6487" y="851"/>
                  </a:cubicBezTo>
                  <a:cubicBezTo>
                    <a:pt x="6487" y="872"/>
                    <a:pt x="6470" y="889"/>
                    <a:pt x="6450" y="889"/>
                  </a:cubicBezTo>
                  <a:lnTo>
                    <a:pt x="6449" y="889"/>
                  </a:lnTo>
                  <a:cubicBezTo>
                    <a:pt x="6429" y="889"/>
                    <a:pt x="6412" y="872"/>
                    <a:pt x="6412" y="851"/>
                  </a:cubicBezTo>
                  <a:cubicBezTo>
                    <a:pt x="6412" y="830"/>
                    <a:pt x="6429" y="814"/>
                    <a:pt x="6449" y="814"/>
                  </a:cubicBezTo>
                  <a:close/>
                  <a:moveTo>
                    <a:pt x="6600" y="814"/>
                  </a:moveTo>
                  <a:lnTo>
                    <a:pt x="6600" y="814"/>
                  </a:lnTo>
                  <a:cubicBezTo>
                    <a:pt x="6620" y="814"/>
                    <a:pt x="6637" y="830"/>
                    <a:pt x="6637" y="851"/>
                  </a:cubicBezTo>
                  <a:cubicBezTo>
                    <a:pt x="6637" y="872"/>
                    <a:pt x="6620" y="889"/>
                    <a:pt x="6600" y="889"/>
                  </a:cubicBezTo>
                  <a:lnTo>
                    <a:pt x="6600" y="889"/>
                  </a:lnTo>
                  <a:cubicBezTo>
                    <a:pt x="6579" y="889"/>
                    <a:pt x="6562" y="872"/>
                    <a:pt x="6562" y="851"/>
                  </a:cubicBezTo>
                  <a:cubicBezTo>
                    <a:pt x="6562" y="830"/>
                    <a:pt x="6579" y="814"/>
                    <a:pt x="6600" y="814"/>
                  </a:cubicBezTo>
                  <a:close/>
                  <a:moveTo>
                    <a:pt x="6750" y="814"/>
                  </a:moveTo>
                  <a:lnTo>
                    <a:pt x="6750" y="814"/>
                  </a:lnTo>
                  <a:cubicBezTo>
                    <a:pt x="6770" y="814"/>
                    <a:pt x="6787" y="830"/>
                    <a:pt x="6787" y="851"/>
                  </a:cubicBezTo>
                  <a:cubicBezTo>
                    <a:pt x="6787" y="872"/>
                    <a:pt x="6770" y="889"/>
                    <a:pt x="6750" y="889"/>
                  </a:cubicBezTo>
                  <a:lnTo>
                    <a:pt x="6750" y="889"/>
                  </a:lnTo>
                  <a:cubicBezTo>
                    <a:pt x="6729" y="889"/>
                    <a:pt x="6712" y="872"/>
                    <a:pt x="6712" y="851"/>
                  </a:cubicBezTo>
                  <a:cubicBezTo>
                    <a:pt x="6712" y="830"/>
                    <a:pt x="6729" y="814"/>
                    <a:pt x="6750" y="814"/>
                  </a:cubicBezTo>
                  <a:close/>
                  <a:moveTo>
                    <a:pt x="6900" y="814"/>
                  </a:moveTo>
                  <a:lnTo>
                    <a:pt x="6900" y="814"/>
                  </a:lnTo>
                  <a:cubicBezTo>
                    <a:pt x="6920" y="814"/>
                    <a:pt x="6937" y="830"/>
                    <a:pt x="6937" y="851"/>
                  </a:cubicBezTo>
                  <a:cubicBezTo>
                    <a:pt x="6937" y="872"/>
                    <a:pt x="6920" y="889"/>
                    <a:pt x="6900" y="889"/>
                  </a:cubicBezTo>
                  <a:lnTo>
                    <a:pt x="6900" y="889"/>
                  </a:lnTo>
                  <a:cubicBezTo>
                    <a:pt x="6879" y="889"/>
                    <a:pt x="6862" y="872"/>
                    <a:pt x="6862" y="851"/>
                  </a:cubicBezTo>
                  <a:cubicBezTo>
                    <a:pt x="6862" y="830"/>
                    <a:pt x="6879" y="814"/>
                    <a:pt x="6900" y="814"/>
                  </a:cubicBezTo>
                  <a:close/>
                  <a:moveTo>
                    <a:pt x="7050" y="814"/>
                  </a:moveTo>
                  <a:lnTo>
                    <a:pt x="7050" y="814"/>
                  </a:lnTo>
                  <a:cubicBezTo>
                    <a:pt x="7071" y="814"/>
                    <a:pt x="7087" y="830"/>
                    <a:pt x="7087" y="851"/>
                  </a:cubicBezTo>
                  <a:cubicBezTo>
                    <a:pt x="7087" y="872"/>
                    <a:pt x="7071" y="889"/>
                    <a:pt x="7050" y="889"/>
                  </a:cubicBezTo>
                  <a:lnTo>
                    <a:pt x="7050" y="889"/>
                  </a:lnTo>
                  <a:cubicBezTo>
                    <a:pt x="7029" y="889"/>
                    <a:pt x="7012" y="872"/>
                    <a:pt x="7012" y="851"/>
                  </a:cubicBezTo>
                  <a:cubicBezTo>
                    <a:pt x="7012" y="830"/>
                    <a:pt x="7029" y="814"/>
                    <a:pt x="7050" y="814"/>
                  </a:cubicBezTo>
                  <a:close/>
                  <a:moveTo>
                    <a:pt x="7200" y="814"/>
                  </a:moveTo>
                  <a:lnTo>
                    <a:pt x="7200" y="814"/>
                  </a:lnTo>
                  <a:cubicBezTo>
                    <a:pt x="7221" y="814"/>
                    <a:pt x="7237" y="830"/>
                    <a:pt x="7237" y="851"/>
                  </a:cubicBezTo>
                  <a:cubicBezTo>
                    <a:pt x="7237" y="872"/>
                    <a:pt x="7221" y="889"/>
                    <a:pt x="7200" y="889"/>
                  </a:cubicBezTo>
                  <a:lnTo>
                    <a:pt x="7200" y="889"/>
                  </a:lnTo>
                  <a:cubicBezTo>
                    <a:pt x="7179" y="889"/>
                    <a:pt x="7162" y="872"/>
                    <a:pt x="7162" y="851"/>
                  </a:cubicBezTo>
                  <a:cubicBezTo>
                    <a:pt x="7162" y="830"/>
                    <a:pt x="7179" y="814"/>
                    <a:pt x="7200" y="814"/>
                  </a:cubicBezTo>
                  <a:close/>
                  <a:moveTo>
                    <a:pt x="7350" y="814"/>
                  </a:moveTo>
                  <a:lnTo>
                    <a:pt x="7350" y="814"/>
                  </a:lnTo>
                  <a:cubicBezTo>
                    <a:pt x="7371" y="814"/>
                    <a:pt x="7387" y="830"/>
                    <a:pt x="7387" y="851"/>
                  </a:cubicBezTo>
                  <a:cubicBezTo>
                    <a:pt x="7387" y="872"/>
                    <a:pt x="7371" y="889"/>
                    <a:pt x="7350" y="889"/>
                  </a:cubicBezTo>
                  <a:lnTo>
                    <a:pt x="7350" y="889"/>
                  </a:lnTo>
                  <a:cubicBezTo>
                    <a:pt x="7329" y="889"/>
                    <a:pt x="7312" y="872"/>
                    <a:pt x="7312" y="851"/>
                  </a:cubicBezTo>
                  <a:cubicBezTo>
                    <a:pt x="7312" y="830"/>
                    <a:pt x="7329" y="814"/>
                    <a:pt x="7350" y="814"/>
                  </a:cubicBezTo>
                  <a:close/>
                  <a:moveTo>
                    <a:pt x="7500" y="814"/>
                  </a:moveTo>
                  <a:lnTo>
                    <a:pt x="7500" y="814"/>
                  </a:lnTo>
                  <a:cubicBezTo>
                    <a:pt x="7521" y="814"/>
                    <a:pt x="7538" y="830"/>
                    <a:pt x="7538" y="851"/>
                  </a:cubicBezTo>
                  <a:cubicBezTo>
                    <a:pt x="7538" y="872"/>
                    <a:pt x="7521" y="889"/>
                    <a:pt x="7500" y="889"/>
                  </a:cubicBezTo>
                  <a:lnTo>
                    <a:pt x="7500" y="889"/>
                  </a:lnTo>
                  <a:cubicBezTo>
                    <a:pt x="7479" y="889"/>
                    <a:pt x="7462" y="872"/>
                    <a:pt x="7462" y="851"/>
                  </a:cubicBezTo>
                  <a:cubicBezTo>
                    <a:pt x="7462" y="830"/>
                    <a:pt x="7479" y="814"/>
                    <a:pt x="7500" y="814"/>
                  </a:cubicBezTo>
                  <a:close/>
                  <a:moveTo>
                    <a:pt x="7650" y="814"/>
                  </a:moveTo>
                  <a:lnTo>
                    <a:pt x="7650" y="814"/>
                  </a:lnTo>
                  <a:cubicBezTo>
                    <a:pt x="7671" y="814"/>
                    <a:pt x="7688" y="830"/>
                    <a:pt x="7688" y="851"/>
                  </a:cubicBezTo>
                  <a:cubicBezTo>
                    <a:pt x="7688" y="872"/>
                    <a:pt x="7671" y="889"/>
                    <a:pt x="7650" y="889"/>
                  </a:cubicBezTo>
                  <a:lnTo>
                    <a:pt x="7650" y="889"/>
                  </a:lnTo>
                  <a:cubicBezTo>
                    <a:pt x="7629" y="889"/>
                    <a:pt x="7613" y="872"/>
                    <a:pt x="7613" y="851"/>
                  </a:cubicBezTo>
                  <a:cubicBezTo>
                    <a:pt x="7613" y="830"/>
                    <a:pt x="7629" y="814"/>
                    <a:pt x="7650" y="814"/>
                  </a:cubicBezTo>
                  <a:close/>
                  <a:moveTo>
                    <a:pt x="7800" y="814"/>
                  </a:moveTo>
                  <a:lnTo>
                    <a:pt x="7800" y="814"/>
                  </a:lnTo>
                  <a:cubicBezTo>
                    <a:pt x="7821" y="814"/>
                    <a:pt x="7838" y="830"/>
                    <a:pt x="7838" y="851"/>
                  </a:cubicBezTo>
                  <a:cubicBezTo>
                    <a:pt x="7838" y="872"/>
                    <a:pt x="7821" y="889"/>
                    <a:pt x="7800" y="889"/>
                  </a:cubicBezTo>
                  <a:lnTo>
                    <a:pt x="7800" y="889"/>
                  </a:lnTo>
                  <a:cubicBezTo>
                    <a:pt x="7779" y="889"/>
                    <a:pt x="7763" y="872"/>
                    <a:pt x="7763" y="851"/>
                  </a:cubicBezTo>
                  <a:cubicBezTo>
                    <a:pt x="7763" y="830"/>
                    <a:pt x="7779" y="814"/>
                    <a:pt x="7800" y="814"/>
                  </a:cubicBezTo>
                  <a:close/>
                  <a:moveTo>
                    <a:pt x="7950" y="814"/>
                  </a:moveTo>
                  <a:lnTo>
                    <a:pt x="7950" y="814"/>
                  </a:lnTo>
                  <a:cubicBezTo>
                    <a:pt x="7971" y="814"/>
                    <a:pt x="7988" y="830"/>
                    <a:pt x="7988" y="851"/>
                  </a:cubicBezTo>
                  <a:cubicBezTo>
                    <a:pt x="7988" y="872"/>
                    <a:pt x="7971" y="889"/>
                    <a:pt x="7950" y="889"/>
                  </a:cubicBezTo>
                  <a:lnTo>
                    <a:pt x="7950" y="889"/>
                  </a:lnTo>
                  <a:cubicBezTo>
                    <a:pt x="7930" y="889"/>
                    <a:pt x="7913" y="872"/>
                    <a:pt x="7913" y="851"/>
                  </a:cubicBezTo>
                  <a:cubicBezTo>
                    <a:pt x="7913" y="830"/>
                    <a:pt x="7930" y="814"/>
                    <a:pt x="7950" y="814"/>
                  </a:cubicBezTo>
                  <a:close/>
                  <a:moveTo>
                    <a:pt x="8100" y="814"/>
                  </a:moveTo>
                  <a:lnTo>
                    <a:pt x="8100" y="814"/>
                  </a:lnTo>
                  <a:cubicBezTo>
                    <a:pt x="8121" y="814"/>
                    <a:pt x="8138" y="830"/>
                    <a:pt x="8138" y="851"/>
                  </a:cubicBezTo>
                  <a:cubicBezTo>
                    <a:pt x="8138" y="872"/>
                    <a:pt x="8121" y="889"/>
                    <a:pt x="8100" y="889"/>
                  </a:cubicBezTo>
                  <a:lnTo>
                    <a:pt x="8100" y="889"/>
                  </a:lnTo>
                  <a:cubicBezTo>
                    <a:pt x="8080" y="889"/>
                    <a:pt x="8063" y="872"/>
                    <a:pt x="8063" y="851"/>
                  </a:cubicBezTo>
                  <a:cubicBezTo>
                    <a:pt x="8063" y="830"/>
                    <a:pt x="8080" y="814"/>
                    <a:pt x="8100" y="814"/>
                  </a:cubicBezTo>
                  <a:close/>
                  <a:moveTo>
                    <a:pt x="8250" y="814"/>
                  </a:moveTo>
                  <a:lnTo>
                    <a:pt x="8250" y="814"/>
                  </a:lnTo>
                  <a:cubicBezTo>
                    <a:pt x="8271" y="814"/>
                    <a:pt x="8288" y="830"/>
                    <a:pt x="8288" y="851"/>
                  </a:cubicBezTo>
                  <a:cubicBezTo>
                    <a:pt x="8288" y="872"/>
                    <a:pt x="8271" y="889"/>
                    <a:pt x="8250" y="889"/>
                  </a:cubicBezTo>
                  <a:lnTo>
                    <a:pt x="8250" y="889"/>
                  </a:lnTo>
                  <a:cubicBezTo>
                    <a:pt x="8230" y="889"/>
                    <a:pt x="8213" y="872"/>
                    <a:pt x="8213" y="851"/>
                  </a:cubicBezTo>
                  <a:cubicBezTo>
                    <a:pt x="8213" y="830"/>
                    <a:pt x="8230" y="814"/>
                    <a:pt x="8250" y="814"/>
                  </a:cubicBezTo>
                  <a:close/>
                  <a:moveTo>
                    <a:pt x="8400" y="814"/>
                  </a:moveTo>
                  <a:lnTo>
                    <a:pt x="8401" y="814"/>
                  </a:lnTo>
                  <a:cubicBezTo>
                    <a:pt x="8421" y="814"/>
                    <a:pt x="8438" y="830"/>
                    <a:pt x="8438" y="851"/>
                  </a:cubicBezTo>
                  <a:cubicBezTo>
                    <a:pt x="8438" y="872"/>
                    <a:pt x="8421" y="889"/>
                    <a:pt x="8401" y="889"/>
                  </a:cubicBezTo>
                  <a:lnTo>
                    <a:pt x="8400" y="889"/>
                  </a:lnTo>
                  <a:cubicBezTo>
                    <a:pt x="8380" y="889"/>
                    <a:pt x="8363" y="872"/>
                    <a:pt x="8363" y="851"/>
                  </a:cubicBezTo>
                  <a:cubicBezTo>
                    <a:pt x="8363" y="830"/>
                    <a:pt x="8380" y="814"/>
                    <a:pt x="8400" y="814"/>
                  </a:cubicBezTo>
                  <a:close/>
                  <a:moveTo>
                    <a:pt x="8551" y="814"/>
                  </a:moveTo>
                  <a:lnTo>
                    <a:pt x="8551" y="814"/>
                  </a:lnTo>
                  <a:cubicBezTo>
                    <a:pt x="8571" y="814"/>
                    <a:pt x="8588" y="830"/>
                    <a:pt x="8588" y="851"/>
                  </a:cubicBezTo>
                  <a:cubicBezTo>
                    <a:pt x="8588" y="872"/>
                    <a:pt x="8571" y="889"/>
                    <a:pt x="8551" y="889"/>
                  </a:cubicBezTo>
                  <a:lnTo>
                    <a:pt x="8551" y="889"/>
                  </a:lnTo>
                  <a:cubicBezTo>
                    <a:pt x="8530" y="889"/>
                    <a:pt x="8513" y="872"/>
                    <a:pt x="8513" y="851"/>
                  </a:cubicBezTo>
                  <a:cubicBezTo>
                    <a:pt x="8513" y="830"/>
                    <a:pt x="8530" y="814"/>
                    <a:pt x="8551" y="814"/>
                  </a:cubicBezTo>
                  <a:close/>
                  <a:moveTo>
                    <a:pt x="8701" y="814"/>
                  </a:moveTo>
                  <a:lnTo>
                    <a:pt x="8701" y="814"/>
                  </a:lnTo>
                  <a:cubicBezTo>
                    <a:pt x="8721" y="814"/>
                    <a:pt x="8738" y="830"/>
                    <a:pt x="8738" y="851"/>
                  </a:cubicBezTo>
                  <a:cubicBezTo>
                    <a:pt x="8738" y="872"/>
                    <a:pt x="8721" y="889"/>
                    <a:pt x="8701" y="889"/>
                  </a:cubicBezTo>
                  <a:lnTo>
                    <a:pt x="8701" y="889"/>
                  </a:lnTo>
                  <a:cubicBezTo>
                    <a:pt x="8680" y="889"/>
                    <a:pt x="8663" y="872"/>
                    <a:pt x="8663" y="851"/>
                  </a:cubicBezTo>
                  <a:cubicBezTo>
                    <a:pt x="8663" y="830"/>
                    <a:pt x="8680" y="814"/>
                    <a:pt x="8701" y="814"/>
                  </a:cubicBezTo>
                  <a:close/>
                  <a:moveTo>
                    <a:pt x="8851" y="814"/>
                  </a:moveTo>
                  <a:lnTo>
                    <a:pt x="8851" y="814"/>
                  </a:lnTo>
                  <a:cubicBezTo>
                    <a:pt x="8871" y="814"/>
                    <a:pt x="8888" y="830"/>
                    <a:pt x="8888" y="851"/>
                  </a:cubicBezTo>
                  <a:cubicBezTo>
                    <a:pt x="8888" y="872"/>
                    <a:pt x="8871" y="889"/>
                    <a:pt x="8851" y="889"/>
                  </a:cubicBezTo>
                  <a:lnTo>
                    <a:pt x="8851" y="889"/>
                  </a:lnTo>
                  <a:cubicBezTo>
                    <a:pt x="8830" y="889"/>
                    <a:pt x="8813" y="872"/>
                    <a:pt x="8813" y="851"/>
                  </a:cubicBezTo>
                  <a:cubicBezTo>
                    <a:pt x="8813" y="830"/>
                    <a:pt x="8830" y="814"/>
                    <a:pt x="8851" y="814"/>
                  </a:cubicBezTo>
                  <a:close/>
                  <a:moveTo>
                    <a:pt x="9001" y="814"/>
                  </a:moveTo>
                  <a:lnTo>
                    <a:pt x="9001" y="814"/>
                  </a:lnTo>
                  <a:cubicBezTo>
                    <a:pt x="9022" y="814"/>
                    <a:pt x="9038" y="830"/>
                    <a:pt x="9038" y="851"/>
                  </a:cubicBezTo>
                  <a:cubicBezTo>
                    <a:pt x="9038" y="872"/>
                    <a:pt x="9022" y="889"/>
                    <a:pt x="9001" y="889"/>
                  </a:cubicBezTo>
                  <a:lnTo>
                    <a:pt x="9001" y="889"/>
                  </a:lnTo>
                  <a:cubicBezTo>
                    <a:pt x="8980" y="889"/>
                    <a:pt x="8963" y="872"/>
                    <a:pt x="8963" y="851"/>
                  </a:cubicBezTo>
                  <a:cubicBezTo>
                    <a:pt x="8963" y="830"/>
                    <a:pt x="8980" y="814"/>
                    <a:pt x="9001" y="814"/>
                  </a:cubicBezTo>
                  <a:close/>
                  <a:moveTo>
                    <a:pt x="9151" y="814"/>
                  </a:moveTo>
                  <a:lnTo>
                    <a:pt x="9151" y="814"/>
                  </a:lnTo>
                  <a:cubicBezTo>
                    <a:pt x="9172" y="814"/>
                    <a:pt x="9188" y="830"/>
                    <a:pt x="9188" y="851"/>
                  </a:cubicBezTo>
                  <a:cubicBezTo>
                    <a:pt x="9188" y="872"/>
                    <a:pt x="9172" y="889"/>
                    <a:pt x="9151" y="889"/>
                  </a:cubicBezTo>
                  <a:lnTo>
                    <a:pt x="9151" y="889"/>
                  </a:lnTo>
                  <a:cubicBezTo>
                    <a:pt x="9130" y="889"/>
                    <a:pt x="9113" y="872"/>
                    <a:pt x="9113" y="851"/>
                  </a:cubicBezTo>
                  <a:cubicBezTo>
                    <a:pt x="9113" y="830"/>
                    <a:pt x="9130" y="814"/>
                    <a:pt x="9151" y="814"/>
                  </a:cubicBezTo>
                  <a:close/>
                  <a:moveTo>
                    <a:pt x="9200" y="788"/>
                  </a:moveTo>
                  <a:lnTo>
                    <a:pt x="9200" y="788"/>
                  </a:lnTo>
                  <a:cubicBezTo>
                    <a:pt x="9200" y="767"/>
                    <a:pt x="9217" y="750"/>
                    <a:pt x="9237" y="750"/>
                  </a:cubicBezTo>
                  <a:cubicBezTo>
                    <a:pt x="9258" y="750"/>
                    <a:pt x="9275" y="767"/>
                    <a:pt x="9275" y="788"/>
                  </a:cubicBezTo>
                  <a:lnTo>
                    <a:pt x="9275" y="788"/>
                  </a:lnTo>
                  <a:cubicBezTo>
                    <a:pt x="9275" y="808"/>
                    <a:pt x="9258" y="825"/>
                    <a:pt x="9237" y="825"/>
                  </a:cubicBezTo>
                  <a:cubicBezTo>
                    <a:pt x="9217" y="825"/>
                    <a:pt x="9200" y="808"/>
                    <a:pt x="9200" y="788"/>
                  </a:cubicBezTo>
                  <a:close/>
                  <a:moveTo>
                    <a:pt x="9200" y="638"/>
                  </a:moveTo>
                  <a:lnTo>
                    <a:pt x="9200" y="638"/>
                  </a:lnTo>
                  <a:cubicBezTo>
                    <a:pt x="9200" y="617"/>
                    <a:pt x="9217" y="600"/>
                    <a:pt x="9237" y="600"/>
                  </a:cubicBezTo>
                  <a:cubicBezTo>
                    <a:pt x="9258" y="600"/>
                    <a:pt x="9275" y="617"/>
                    <a:pt x="9275" y="638"/>
                  </a:cubicBezTo>
                  <a:lnTo>
                    <a:pt x="9275" y="638"/>
                  </a:lnTo>
                  <a:cubicBezTo>
                    <a:pt x="9275" y="658"/>
                    <a:pt x="9258" y="675"/>
                    <a:pt x="9237" y="675"/>
                  </a:cubicBezTo>
                  <a:cubicBezTo>
                    <a:pt x="9217" y="675"/>
                    <a:pt x="9200" y="658"/>
                    <a:pt x="9200" y="638"/>
                  </a:cubicBezTo>
                  <a:close/>
                  <a:moveTo>
                    <a:pt x="9200" y="488"/>
                  </a:moveTo>
                  <a:lnTo>
                    <a:pt x="9200" y="487"/>
                  </a:lnTo>
                  <a:cubicBezTo>
                    <a:pt x="9200" y="467"/>
                    <a:pt x="9217" y="450"/>
                    <a:pt x="9237" y="450"/>
                  </a:cubicBezTo>
                  <a:cubicBezTo>
                    <a:pt x="9258" y="450"/>
                    <a:pt x="9275" y="467"/>
                    <a:pt x="9275" y="487"/>
                  </a:cubicBezTo>
                  <a:lnTo>
                    <a:pt x="9275" y="488"/>
                  </a:lnTo>
                  <a:cubicBezTo>
                    <a:pt x="9275" y="508"/>
                    <a:pt x="9258" y="525"/>
                    <a:pt x="9237" y="525"/>
                  </a:cubicBezTo>
                  <a:cubicBezTo>
                    <a:pt x="9217" y="525"/>
                    <a:pt x="9200" y="508"/>
                    <a:pt x="9200" y="488"/>
                  </a:cubicBezTo>
                  <a:close/>
                  <a:moveTo>
                    <a:pt x="9200" y="337"/>
                  </a:moveTo>
                  <a:lnTo>
                    <a:pt x="9200" y="337"/>
                  </a:lnTo>
                  <a:cubicBezTo>
                    <a:pt x="9200" y="317"/>
                    <a:pt x="9217" y="300"/>
                    <a:pt x="9237" y="300"/>
                  </a:cubicBezTo>
                  <a:cubicBezTo>
                    <a:pt x="9258" y="300"/>
                    <a:pt x="9275" y="317"/>
                    <a:pt x="9275" y="337"/>
                  </a:cubicBezTo>
                  <a:lnTo>
                    <a:pt x="9275" y="337"/>
                  </a:lnTo>
                  <a:cubicBezTo>
                    <a:pt x="9275" y="358"/>
                    <a:pt x="9258" y="375"/>
                    <a:pt x="9237" y="375"/>
                  </a:cubicBezTo>
                  <a:cubicBezTo>
                    <a:pt x="9217" y="375"/>
                    <a:pt x="9200" y="358"/>
                    <a:pt x="9200" y="337"/>
                  </a:cubicBezTo>
                  <a:close/>
                  <a:moveTo>
                    <a:pt x="9200" y="187"/>
                  </a:moveTo>
                  <a:lnTo>
                    <a:pt x="9200" y="187"/>
                  </a:lnTo>
                  <a:cubicBezTo>
                    <a:pt x="9200" y="167"/>
                    <a:pt x="9217" y="150"/>
                    <a:pt x="9237" y="150"/>
                  </a:cubicBezTo>
                  <a:cubicBezTo>
                    <a:pt x="9258" y="150"/>
                    <a:pt x="9275" y="167"/>
                    <a:pt x="9275" y="187"/>
                  </a:cubicBezTo>
                  <a:lnTo>
                    <a:pt x="9275" y="187"/>
                  </a:lnTo>
                  <a:cubicBezTo>
                    <a:pt x="9275" y="208"/>
                    <a:pt x="9258" y="225"/>
                    <a:pt x="9237" y="225"/>
                  </a:cubicBezTo>
                  <a:cubicBezTo>
                    <a:pt x="9217" y="225"/>
                    <a:pt x="9200" y="208"/>
                    <a:pt x="9200" y="187"/>
                  </a:cubicBezTo>
                  <a:close/>
                  <a:moveTo>
                    <a:pt x="9200" y="37"/>
                  </a:moveTo>
                  <a:lnTo>
                    <a:pt x="9200" y="37"/>
                  </a:lnTo>
                  <a:cubicBezTo>
                    <a:pt x="9200" y="17"/>
                    <a:pt x="9217" y="0"/>
                    <a:pt x="9237" y="0"/>
                  </a:cubicBezTo>
                  <a:cubicBezTo>
                    <a:pt x="9258" y="0"/>
                    <a:pt x="9275" y="17"/>
                    <a:pt x="9275" y="37"/>
                  </a:cubicBezTo>
                  <a:lnTo>
                    <a:pt x="9275" y="37"/>
                  </a:lnTo>
                  <a:cubicBezTo>
                    <a:pt x="9275" y="58"/>
                    <a:pt x="9258" y="75"/>
                    <a:pt x="9237" y="75"/>
                  </a:cubicBezTo>
                  <a:cubicBezTo>
                    <a:pt x="9217" y="75"/>
                    <a:pt x="9200" y="58"/>
                    <a:pt x="9200" y="37"/>
                  </a:cubicBezTo>
                  <a:close/>
                </a:path>
              </a:pathLst>
            </a:custGeom>
            <a:solidFill>
              <a:srgbClr val="000000"/>
            </a:solidFill>
            <a:ln w="3175" cap="flat">
              <a:solidFill>
                <a:srgbClr val="000000"/>
              </a:solidFill>
              <a:prstDash val="solid"/>
              <a:bevel/>
              <a:headEnd/>
              <a:tailEnd/>
            </a:ln>
          </p:spPr>
          <p:txBody>
            <a:bodyPr/>
            <a:lstStyle/>
            <a:p>
              <a:endParaRPr lang="en-US"/>
            </a:p>
          </p:txBody>
        </p:sp>
        <p:sp>
          <p:nvSpPr>
            <p:cNvPr id="214079" name="Freeform 63"/>
            <p:cNvSpPr>
              <a:spLocks/>
            </p:cNvSpPr>
            <p:nvPr/>
          </p:nvSpPr>
          <p:spPr bwMode="auto">
            <a:xfrm>
              <a:off x="2747" y="418"/>
              <a:ext cx="789" cy="66"/>
            </a:xfrm>
            <a:custGeom>
              <a:avLst/>
              <a:gdLst>
                <a:gd name="T0" fmla="*/ 0 w 789"/>
                <a:gd name="T1" fmla="*/ 66 h 66"/>
                <a:gd name="T2" fmla="*/ 0 w 789"/>
                <a:gd name="T3" fmla="*/ 0 h 66"/>
                <a:gd name="T4" fmla="*/ 789 w 789"/>
                <a:gd name="T5" fmla="*/ 0 h 66"/>
                <a:gd name="T6" fmla="*/ 789 w 789"/>
                <a:gd name="T7" fmla="*/ 66 h 66"/>
              </a:gdLst>
              <a:ahLst/>
              <a:cxnLst>
                <a:cxn ang="0">
                  <a:pos x="T0" y="T1"/>
                </a:cxn>
                <a:cxn ang="0">
                  <a:pos x="T2" y="T3"/>
                </a:cxn>
                <a:cxn ang="0">
                  <a:pos x="T4" y="T5"/>
                </a:cxn>
                <a:cxn ang="0">
                  <a:pos x="T6" y="T7"/>
                </a:cxn>
              </a:cxnLst>
              <a:rect l="0" t="0" r="r" b="b"/>
              <a:pathLst>
                <a:path w="789" h="66">
                  <a:moveTo>
                    <a:pt x="0" y="66"/>
                  </a:moveTo>
                  <a:lnTo>
                    <a:pt x="0" y="0"/>
                  </a:lnTo>
                  <a:lnTo>
                    <a:pt x="789" y="0"/>
                  </a:lnTo>
                  <a:lnTo>
                    <a:pt x="789" y="66"/>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080" name="Line 64"/>
            <p:cNvSpPr>
              <a:spLocks noChangeShapeType="1"/>
            </p:cNvSpPr>
            <p:nvPr/>
          </p:nvSpPr>
          <p:spPr bwMode="auto">
            <a:xfrm>
              <a:off x="3536" y="617"/>
              <a:ext cx="1" cy="1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081" name="Line 65"/>
            <p:cNvSpPr>
              <a:spLocks noChangeShapeType="1"/>
            </p:cNvSpPr>
            <p:nvPr/>
          </p:nvSpPr>
          <p:spPr bwMode="auto">
            <a:xfrm>
              <a:off x="3707" y="830"/>
              <a:ext cx="1" cy="1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082" name="Freeform 66"/>
            <p:cNvSpPr>
              <a:spLocks/>
            </p:cNvSpPr>
            <p:nvPr/>
          </p:nvSpPr>
          <p:spPr bwMode="auto">
            <a:xfrm>
              <a:off x="3510" y="930"/>
              <a:ext cx="670" cy="166"/>
            </a:xfrm>
            <a:custGeom>
              <a:avLst/>
              <a:gdLst>
                <a:gd name="T0" fmla="*/ 0 w 670"/>
                <a:gd name="T1" fmla="*/ 166 h 166"/>
                <a:gd name="T2" fmla="*/ 0 w 670"/>
                <a:gd name="T3" fmla="*/ 0 h 166"/>
                <a:gd name="T4" fmla="*/ 670 w 670"/>
                <a:gd name="T5" fmla="*/ 0 h 166"/>
                <a:gd name="T6" fmla="*/ 670 w 670"/>
                <a:gd name="T7" fmla="*/ 166 h 166"/>
              </a:gdLst>
              <a:ahLst/>
              <a:cxnLst>
                <a:cxn ang="0">
                  <a:pos x="T0" y="T1"/>
                </a:cxn>
                <a:cxn ang="0">
                  <a:pos x="T2" y="T3"/>
                </a:cxn>
                <a:cxn ang="0">
                  <a:pos x="T4" y="T5"/>
                </a:cxn>
                <a:cxn ang="0">
                  <a:pos x="T6" y="T7"/>
                </a:cxn>
              </a:cxnLst>
              <a:rect l="0" t="0" r="r" b="b"/>
              <a:pathLst>
                <a:path w="670" h="166">
                  <a:moveTo>
                    <a:pt x="0" y="166"/>
                  </a:moveTo>
                  <a:lnTo>
                    <a:pt x="0" y="0"/>
                  </a:lnTo>
                  <a:lnTo>
                    <a:pt x="670" y="0"/>
                  </a:lnTo>
                  <a:lnTo>
                    <a:pt x="670" y="166"/>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083" name="Line 67"/>
            <p:cNvSpPr>
              <a:spLocks noChangeShapeType="1"/>
            </p:cNvSpPr>
            <p:nvPr/>
          </p:nvSpPr>
          <p:spPr bwMode="auto">
            <a:xfrm>
              <a:off x="5088" y="1362"/>
              <a:ext cx="1" cy="66"/>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084" name="Freeform 68"/>
            <p:cNvSpPr>
              <a:spLocks/>
            </p:cNvSpPr>
            <p:nvPr/>
          </p:nvSpPr>
          <p:spPr bwMode="auto">
            <a:xfrm>
              <a:off x="4891" y="1428"/>
              <a:ext cx="592" cy="67"/>
            </a:xfrm>
            <a:custGeom>
              <a:avLst/>
              <a:gdLst>
                <a:gd name="T0" fmla="*/ 0 w 592"/>
                <a:gd name="T1" fmla="*/ 67 h 67"/>
                <a:gd name="T2" fmla="*/ 0 w 592"/>
                <a:gd name="T3" fmla="*/ 0 h 67"/>
                <a:gd name="T4" fmla="*/ 592 w 592"/>
                <a:gd name="T5" fmla="*/ 0 h 67"/>
                <a:gd name="T6" fmla="*/ 592 w 592"/>
                <a:gd name="T7" fmla="*/ 67 h 67"/>
              </a:gdLst>
              <a:ahLst/>
              <a:cxnLst>
                <a:cxn ang="0">
                  <a:pos x="T0" y="T1"/>
                </a:cxn>
                <a:cxn ang="0">
                  <a:pos x="T2" y="T3"/>
                </a:cxn>
                <a:cxn ang="0">
                  <a:pos x="T4" y="T5"/>
                </a:cxn>
                <a:cxn ang="0">
                  <a:pos x="T6" y="T7"/>
                </a:cxn>
              </a:cxnLst>
              <a:rect l="0" t="0" r="r" b="b"/>
              <a:pathLst>
                <a:path w="592" h="67">
                  <a:moveTo>
                    <a:pt x="0" y="67"/>
                  </a:moveTo>
                  <a:lnTo>
                    <a:pt x="0" y="0"/>
                  </a:lnTo>
                  <a:lnTo>
                    <a:pt x="592" y="0"/>
                  </a:lnTo>
                  <a:lnTo>
                    <a:pt x="592" y="67"/>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085" name="Line 69"/>
            <p:cNvSpPr>
              <a:spLocks noChangeShapeType="1"/>
            </p:cNvSpPr>
            <p:nvPr/>
          </p:nvSpPr>
          <p:spPr bwMode="auto">
            <a:xfrm>
              <a:off x="3273" y="1162"/>
              <a:ext cx="1" cy="16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086" name="Freeform 70"/>
            <p:cNvSpPr>
              <a:spLocks/>
            </p:cNvSpPr>
            <p:nvPr/>
          </p:nvSpPr>
          <p:spPr bwMode="auto">
            <a:xfrm>
              <a:off x="3096" y="1334"/>
              <a:ext cx="592" cy="166"/>
            </a:xfrm>
            <a:custGeom>
              <a:avLst/>
              <a:gdLst>
                <a:gd name="T0" fmla="*/ 0 w 592"/>
                <a:gd name="T1" fmla="*/ 166 h 166"/>
                <a:gd name="T2" fmla="*/ 0 w 592"/>
                <a:gd name="T3" fmla="*/ 0 h 166"/>
                <a:gd name="T4" fmla="*/ 592 w 592"/>
                <a:gd name="T5" fmla="*/ 0 h 166"/>
                <a:gd name="T6" fmla="*/ 592 w 592"/>
                <a:gd name="T7" fmla="*/ 166 h 166"/>
              </a:gdLst>
              <a:ahLst/>
              <a:cxnLst>
                <a:cxn ang="0">
                  <a:pos x="T0" y="T1"/>
                </a:cxn>
                <a:cxn ang="0">
                  <a:pos x="T2" y="T3"/>
                </a:cxn>
                <a:cxn ang="0">
                  <a:pos x="T4" y="T5"/>
                </a:cxn>
                <a:cxn ang="0">
                  <a:pos x="T6" y="T7"/>
                </a:cxn>
              </a:cxnLst>
              <a:rect l="0" t="0" r="r" b="b"/>
              <a:pathLst>
                <a:path w="592" h="166">
                  <a:moveTo>
                    <a:pt x="0" y="166"/>
                  </a:moveTo>
                  <a:lnTo>
                    <a:pt x="0" y="0"/>
                  </a:lnTo>
                  <a:lnTo>
                    <a:pt x="592" y="0"/>
                  </a:lnTo>
                  <a:lnTo>
                    <a:pt x="592" y="166"/>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087" name="Freeform 71"/>
            <p:cNvSpPr>
              <a:spLocks noEditPoints="1"/>
            </p:cNvSpPr>
            <p:nvPr/>
          </p:nvSpPr>
          <p:spPr bwMode="auto">
            <a:xfrm>
              <a:off x="3699" y="1574"/>
              <a:ext cx="1199" cy="179"/>
            </a:xfrm>
            <a:custGeom>
              <a:avLst/>
              <a:gdLst>
                <a:gd name="T0" fmla="*/ 75 w 12150"/>
                <a:gd name="T1" fmla="*/ 0 h 2150"/>
                <a:gd name="T2" fmla="*/ 0 w 12150"/>
                <a:gd name="T3" fmla="*/ 375 h 2150"/>
                <a:gd name="T4" fmla="*/ 0 w 12150"/>
                <a:gd name="T5" fmla="*/ 675 h 2150"/>
                <a:gd name="T6" fmla="*/ 75 w 12150"/>
                <a:gd name="T7" fmla="*/ 1050 h 2150"/>
                <a:gd name="T8" fmla="*/ 150 w 12150"/>
                <a:gd name="T9" fmla="*/ 1276 h 2150"/>
                <a:gd name="T10" fmla="*/ 150 w 12150"/>
                <a:gd name="T11" fmla="*/ 1576 h 2150"/>
                <a:gd name="T12" fmla="*/ 150 w 12150"/>
                <a:gd name="T13" fmla="*/ 1576 h 2150"/>
                <a:gd name="T14" fmla="*/ 75 w 12150"/>
                <a:gd name="T15" fmla="*/ 1801 h 2150"/>
                <a:gd name="T16" fmla="*/ 177 w 12150"/>
                <a:gd name="T17" fmla="*/ 2150 h 2150"/>
                <a:gd name="T18" fmla="*/ 477 w 12150"/>
                <a:gd name="T19" fmla="*/ 2150 h 2150"/>
                <a:gd name="T20" fmla="*/ 852 w 12150"/>
                <a:gd name="T21" fmla="*/ 2075 h 2150"/>
                <a:gd name="T22" fmla="*/ 1077 w 12150"/>
                <a:gd name="T23" fmla="*/ 2000 h 2150"/>
                <a:gd name="T24" fmla="*/ 1377 w 12150"/>
                <a:gd name="T25" fmla="*/ 2000 h 2150"/>
                <a:gd name="T26" fmla="*/ 1377 w 12150"/>
                <a:gd name="T27" fmla="*/ 2000 h 2150"/>
                <a:gd name="T28" fmla="*/ 1602 w 12150"/>
                <a:gd name="T29" fmla="*/ 2075 h 2150"/>
                <a:gd name="T30" fmla="*/ 1977 w 12150"/>
                <a:gd name="T31" fmla="*/ 2150 h 2150"/>
                <a:gd name="T32" fmla="*/ 2278 w 12150"/>
                <a:gd name="T33" fmla="*/ 2150 h 2150"/>
                <a:gd name="T34" fmla="*/ 2653 w 12150"/>
                <a:gd name="T35" fmla="*/ 2075 h 2150"/>
                <a:gd name="T36" fmla="*/ 2878 w 12150"/>
                <a:gd name="T37" fmla="*/ 2000 h 2150"/>
                <a:gd name="T38" fmla="*/ 3178 w 12150"/>
                <a:gd name="T39" fmla="*/ 2000 h 2150"/>
                <a:gd name="T40" fmla="*/ 3178 w 12150"/>
                <a:gd name="T41" fmla="*/ 2000 h 2150"/>
                <a:gd name="T42" fmla="*/ 3403 w 12150"/>
                <a:gd name="T43" fmla="*/ 2075 h 2150"/>
                <a:gd name="T44" fmla="*/ 3778 w 12150"/>
                <a:gd name="T45" fmla="*/ 2150 h 2150"/>
                <a:gd name="T46" fmla="*/ 4079 w 12150"/>
                <a:gd name="T47" fmla="*/ 2150 h 2150"/>
                <a:gd name="T48" fmla="*/ 4454 w 12150"/>
                <a:gd name="T49" fmla="*/ 2075 h 2150"/>
                <a:gd name="T50" fmla="*/ 4679 w 12150"/>
                <a:gd name="T51" fmla="*/ 2000 h 2150"/>
                <a:gd name="T52" fmla="*/ 4979 w 12150"/>
                <a:gd name="T53" fmla="*/ 2000 h 2150"/>
                <a:gd name="T54" fmla="*/ 4979 w 12150"/>
                <a:gd name="T55" fmla="*/ 2000 h 2150"/>
                <a:gd name="T56" fmla="*/ 5204 w 12150"/>
                <a:gd name="T57" fmla="*/ 2075 h 2150"/>
                <a:gd name="T58" fmla="*/ 5579 w 12150"/>
                <a:gd name="T59" fmla="*/ 2150 h 2150"/>
                <a:gd name="T60" fmla="*/ 5879 w 12150"/>
                <a:gd name="T61" fmla="*/ 2150 h 2150"/>
                <a:gd name="T62" fmla="*/ 6255 w 12150"/>
                <a:gd name="T63" fmla="*/ 2075 h 2150"/>
                <a:gd name="T64" fmla="*/ 6480 w 12150"/>
                <a:gd name="T65" fmla="*/ 2000 h 2150"/>
                <a:gd name="T66" fmla="*/ 6780 w 12150"/>
                <a:gd name="T67" fmla="*/ 2000 h 2150"/>
                <a:gd name="T68" fmla="*/ 6780 w 12150"/>
                <a:gd name="T69" fmla="*/ 2000 h 2150"/>
                <a:gd name="T70" fmla="*/ 7005 w 12150"/>
                <a:gd name="T71" fmla="*/ 2075 h 2150"/>
                <a:gd name="T72" fmla="*/ 7380 w 12150"/>
                <a:gd name="T73" fmla="*/ 2150 h 2150"/>
                <a:gd name="T74" fmla="*/ 7680 w 12150"/>
                <a:gd name="T75" fmla="*/ 2150 h 2150"/>
                <a:gd name="T76" fmla="*/ 8056 w 12150"/>
                <a:gd name="T77" fmla="*/ 2075 h 2150"/>
                <a:gd name="T78" fmla="*/ 8281 w 12150"/>
                <a:gd name="T79" fmla="*/ 2000 h 2150"/>
                <a:gd name="T80" fmla="*/ 8581 w 12150"/>
                <a:gd name="T81" fmla="*/ 2000 h 2150"/>
                <a:gd name="T82" fmla="*/ 8581 w 12150"/>
                <a:gd name="T83" fmla="*/ 2000 h 2150"/>
                <a:gd name="T84" fmla="*/ 8806 w 12150"/>
                <a:gd name="T85" fmla="*/ 2075 h 2150"/>
                <a:gd name="T86" fmla="*/ 9181 w 12150"/>
                <a:gd name="T87" fmla="*/ 2150 h 2150"/>
                <a:gd name="T88" fmla="*/ 9481 w 12150"/>
                <a:gd name="T89" fmla="*/ 2150 h 2150"/>
                <a:gd name="T90" fmla="*/ 9856 w 12150"/>
                <a:gd name="T91" fmla="*/ 2075 h 2150"/>
                <a:gd name="T92" fmla="*/ 10082 w 12150"/>
                <a:gd name="T93" fmla="*/ 2000 h 2150"/>
                <a:gd name="T94" fmla="*/ 10382 w 12150"/>
                <a:gd name="T95" fmla="*/ 2000 h 2150"/>
                <a:gd name="T96" fmla="*/ 10382 w 12150"/>
                <a:gd name="T97" fmla="*/ 2000 h 2150"/>
                <a:gd name="T98" fmla="*/ 10607 w 12150"/>
                <a:gd name="T99" fmla="*/ 2075 h 2150"/>
                <a:gd name="T100" fmla="*/ 10982 w 12150"/>
                <a:gd name="T101" fmla="*/ 2150 h 2150"/>
                <a:gd name="T102" fmla="*/ 11282 w 12150"/>
                <a:gd name="T103" fmla="*/ 2150 h 2150"/>
                <a:gd name="T104" fmla="*/ 11657 w 12150"/>
                <a:gd name="T105" fmla="*/ 2075 h 2150"/>
                <a:gd name="T106" fmla="*/ 11883 w 12150"/>
                <a:gd name="T107" fmla="*/ 2000 h 2150"/>
                <a:gd name="T108" fmla="*/ 12000 w 12150"/>
                <a:gd name="T109" fmla="*/ 1968 h 2150"/>
                <a:gd name="T110" fmla="*/ 12000 w 12150"/>
                <a:gd name="T111" fmla="*/ 1968 h 2150"/>
                <a:gd name="T112" fmla="*/ 12075 w 12150"/>
                <a:gd name="T113" fmla="*/ 1743 h 2150"/>
                <a:gd name="T114" fmla="*/ 12150 w 12150"/>
                <a:gd name="T115" fmla="*/ 1367 h 2150"/>
                <a:gd name="T116" fmla="*/ 12150 w 12150"/>
                <a:gd name="T117" fmla="*/ 1067 h 2150"/>
                <a:gd name="T118" fmla="*/ 12075 w 12150"/>
                <a:gd name="T119" fmla="*/ 692 h 2150"/>
                <a:gd name="T120" fmla="*/ 12000 w 12150"/>
                <a:gd name="T121" fmla="*/ 467 h 2150"/>
                <a:gd name="T122" fmla="*/ 12000 w 12150"/>
                <a:gd name="T123" fmla="*/ 167 h 2150"/>
                <a:gd name="T124" fmla="*/ 12000 w 12150"/>
                <a:gd name="T125" fmla="*/ 167 h 2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50" h="2150">
                  <a:moveTo>
                    <a:pt x="150" y="75"/>
                  </a:moveTo>
                  <a:lnTo>
                    <a:pt x="150" y="75"/>
                  </a:lnTo>
                  <a:cubicBezTo>
                    <a:pt x="150" y="116"/>
                    <a:pt x="117" y="150"/>
                    <a:pt x="75" y="150"/>
                  </a:cubicBezTo>
                  <a:cubicBezTo>
                    <a:pt x="34" y="150"/>
                    <a:pt x="0" y="116"/>
                    <a:pt x="0" y="75"/>
                  </a:cubicBezTo>
                  <a:lnTo>
                    <a:pt x="0" y="75"/>
                  </a:lnTo>
                  <a:cubicBezTo>
                    <a:pt x="0" y="33"/>
                    <a:pt x="34" y="0"/>
                    <a:pt x="75" y="0"/>
                  </a:cubicBezTo>
                  <a:cubicBezTo>
                    <a:pt x="117" y="0"/>
                    <a:pt x="150" y="33"/>
                    <a:pt x="150" y="75"/>
                  </a:cubicBezTo>
                  <a:close/>
                  <a:moveTo>
                    <a:pt x="150" y="375"/>
                  </a:moveTo>
                  <a:lnTo>
                    <a:pt x="150" y="375"/>
                  </a:lnTo>
                  <a:cubicBezTo>
                    <a:pt x="150" y="417"/>
                    <a:pt x="117" y="450"/>
                    <a:pt x="75" y="450"/>
                  </a:cubicBezTo>
                  <a:cubicBezTo>
                    <a:pt x="34" y="450"/>
                    <a:pt x="0" y="417"/>
                    <a:pt x="0" y="375"/>
                  </a:cubicBezTo>
                  <a:lnTo>
                    <a:pt x="0" y="375"/>
                  </a:lnTo>
                  <a:cubicBezTo>
                    <a:pt x="0" y="334"/>
                    <a:pt x="34" y="300"/>
                    <a:pt x="75" y="300"/>
                  </a:cubicBezTo>
                  <a:cubicBezTo>
                    <a:pt x="117" y="300"/>
                    <a:pt x="150" y="334"/>
                    <a:pt x="150" y="375"/>
                  </a:cubicBezTo>
                  <a:close/>
                  <a:moveTo>
                    <a:pt x="150" y="675"/>
                  </a:moveTo>
                  <a:lnTo>
                    <a:pt x="150" y="675"/>
                  </a:lnTo>
                  <a:cubicBezTo>
                    <a:pt x="150" y="717"/>
                    <a:pt x="117" y="750"/>
                    <a:pt x="75" y="750"/>
                  </a:cubicBezTo>
                  <a:cubicBezTo>
                    <a:pt x="34" y="750"/>
                    <a:pt x="0" y="717"/>
                    <a:pt x="0" y="675"/>
                  </a:cubicBezTo>
                  <a:lnTo>
                    <a:pt x="0" y="675"/>
                  </a:lnTo>
                  <a:cubicBezTo>
                    <a:pt x="0" y="634"/>
                    <a:pt x="34" y="600"/>
                    <a:pt x="75" y="600"/>
                  </a:cubicBezTo>
                  <a:cubicBezTo>
                    <a:pt x="117" y="600"/>
                    <a:pt x="150" y="634"/>
                    <a:pt x="150" y="675"/>
                  </a:cubicBezTo>
                  <a:close/>
                  <a:moveTo>
                    <a:pt x="150" y="975"/>
                  </a:moveTo>
                  <a:lnTo>
                    <a:pt x="150" y="975"/>
                  </a:lnTo>
                  <a:cubicBezTo>
                    <a:pt x="150" y="1017"/>
                    <a:pt x="117" y="1050"/>
                    <a:pt x="75" y="1050"/>
                  </a:cubicBezTo>
                  <a:cubicBezTo>
                    <a:pt x="34" y="1050"/>
                    <a:pt x="0" y="1017"/>
                    <a:pt x="0" y="975"/>
                  </a:cubicBezTo>
                  <a:lnTo>
                    <a:pt x="0" y="975"/>
                  </a:lnTo>
                  <a:cubicBezTo>
                    <a:pt x="0" y="934"/>
                    <a:pt x="34" y="900"/>
                    <a:pt x="75" y="900"/>
                  </a:cubicBezTo>
                  <a:cubicBezTo>
                    <a:pt x="117" y="900"/>
                    <a:pt x="150" y="934"/>
                    <a:pt x="150" y="975"/>
                  </a:cubicBezTo>
                  <a:close/>
                  <a:moveTo>
                    <a:pt x="150" y="1275"/>
                  </a:moveTo>
                  <a:lnTo>
                    <a:pt x="150" y="1276"/>
                  </a:lnTo>
                  <a:cubicBezTo>
                    <a:pt x="150" y="1317"/>
                    <a:pt x="117" y="1351"/>
                    <a:pt x="75" y="1351"/>
                  </a:cubicBezTo>
                  <a:cubicBezTo>
                    <a:pt x="34" y="1351"/>
                    <a:pt x="0" y="1317"/>
                    <a:pt x="0" y="1276"/>
                  </a:cubicBezTo>
                  <a:lnTo>
                    <a:pt x="0" y="1275"/>
                  </a:lnTo>
                  <a:cubicBezTo>
                    <a:pt x="0" y="1234"/>
                    <a:pt x="34" y="1200"/>
                    <a:pt x="75" y="1200"/>
                  </a:cubicBezTo>
                  <a:cubicBezTo>
                    <a:pt x="117" y="1200"/>
                    <a:pt x="150" y="1234"/>
                    <a:pt x="150" y="1275"/>
                  </a:cubicBezTo>
                  <a:close/>
                  <a:moveTo>
                    <a:pt x="150" y="1576"/>
                  </a:moveTo>
                  <a:lnTo>
                    <a:pt x="150" y="1576"/>
                  </a:lnTo>
                  <a:cubicBezTo>
                    <a:pt x="150" y="1617"/>
                    <a:pt x="117" y="1651"/>
                    <a:pt x="75" y="1651"/>
                  </a:cubicBezTo>
                  <a:cubicBezTo>
                    <a:pt x="34" y="1651"/>
                    <a:pt x="0" y="1617"/>
                    <a:pt x="0" y="1576"/>
                  </a:cubicBezTo>
                  <a:lnTo>
                    <a:pt x="0" y="1576"/>
                  </a:lnTo>
                  <a:cubicBezTo>
                    <a:pt x="0" y="1534"/>
                    <a:pt x="34" y="1501"/>
                    <a:pt x="75" y="1501"/>
                  </a:cubicBezTo>
                  <a:cubicBezTo>
                    <a:pt x="117" y="1501"/>
                    <a:pt x="150" y="1534"/>
                    <a:pt x="150" y="1576"/>
                  </a:cubicBezTo>
                  <a:close/>
                  <a:moveTo>
                    <a:pt x="150" y="1876"/>
                  </a:moveTo>
                  <a:lnTo>
                    <a:pt x="150" y="1876"/>
                  </a:lnTo>
                  <a:cubicBezTo>
                    <a:pt x="150" y="1917"/>
                    <a:pt x="117" y="1951"/>
                    <a:pt x="75" y="1951"/>
                  </a:cubicBezTo>
                  <a:cubicBezTo>
                    <a:pt x="34" y="1951"/>
                    <a:pt x="0" y="1917"/>
                    <a:pt x="0" y="1876"/>
                  </a:cubicBezTo>
                  <a:lnTo>
                    <a:pt x="0" y="1876"/>
                  </a:lnTo>
                  <a:cubicBezTo>
                    <a:pt x="0" y="1834"/>
                    <a:pt x="34" y="1801"/>
                    <a:pt x="75" y="1801"/>
                  </a:cubicBezTo>
                  <a:cubicBezTo>
                    <a:pt x="117" y="1801"/>
                    <a:pt x="150" y="1834"/>
                    <a:pt x="150" y="1876"/>
                  </a:cubicBezTo>
                  <a:close/>
                  <a:moveTo>
                    <a:pt x="177" y="2000"/>
                  </a:moveTo>
                  <a:lnTo>
                    <a:pt x="177" y="2000"/>
                  </a:lnTo>
                  <a:cubicBezTo>
                    <a:pt x="218" y="2000"/>
                    <a:pt x="252" y="2033"/>
                    <a:pt x="252" y="2075"/>
                  </a:cubicBezTo>
                  <a:cubicBezTo>
                    <a:pt x="252" y="2116"/>
                    <a:pt x="218" y="2150"/>
                    <a:pt x="177" y="2150"/>
                  </a:cubicBezTo>
                  <a:lnTo>
                    <a:pt x="177" y="2150"/>
                  </a:lnTo>
                  <a:cubicBezTo>
                    <a:pt x="135" y="2150"/>
                    <a:pt x="102" y="2116"/>
                    <a:pt x="102" y="2075"/>
                  </a:cubicBezTo>
                  <a:cubicBezTo>
                    <a:pt x="102" y="2033"/>
                    <a:pt x="135" y="2000"/>
                    <a:pt x="177" y="2000"/>
                  </a:cubicBezTo>
                  <a:close/>
                  <a:moveTo>
                    <a:pt x="477" y="2000"/>
                  </a:moveTo>
                  <a:lnTo>
                    <a:pt x="477" y="2000"/>
                  </a:lnTo>
                  <a:cubicBezTo>
                    <a:pt x="518" y="2000"/>
                    <a:pt x="552" y="2033"/>
                    <a:pt x="552" y="2075"/>
                  </a:cubicBezTo>
                  <a:cubicBezTo>
                    <a:pt x="552" y="2116"/>
                    <a:pt x="518" y="2150"/>
                    <a:pt x="477" y="2150"/>
                  </a:cubicBezTo>
                  <a:lnTo>
                    <a:pt x="477" y="2150"/>
                  </a:lnTo>
                  <a:cubicBezTo>
                    <a:pt x="435" y="2150"/>
                    <a:pt x="402" y="2116"/>
                    <a:pt x="402" y="2075"/>
                  </a:cubicBezTo>
                  <a:cubicBezTo>
                    <a:pt x="402" y="2033"/>
                    <a:pt x="435" y="2000"/>
                    <a:pt x="477" y="2000"/>
                  </a:cubicBezTo>
                  <a:close/>
                  <a:moveTo>
                    <a:pt x="777" y="2000"/>
                  </a:moveTo>
                  <a:lnTo>
                    <a:pt x="777" y="2000"/>
                  </a:lnTo>
                  <a:cubicBezTo>
                    <a:pt x="818" y="2000"/>
                    <a:pt x="852" y="2033"/>
                    <a:pt x="852" y="2075"/>
                  </a:cubicBezTo>
                  <a:cubicBezTo>
                    <a:pt x="852" y="2116"/>
                    <a:pt x="818" y="2150"/>
                    <a:pt x="777" y="2150"/>
                  </a:cubicBezTo>
                  <a:lnTo>
                    <a:pt x="777" y="2150"/>
                  </a:lnTo>
                  <a:cubicBezTo>
                    <a:pt x="735" y="2150"/>
                    <a:pt x="702" y="2116"/>
                    <a:pt x="702" y="2075"/>
                  </a:cubicBezTo>
                  <a:cubicBezTo>
                    <a:pt x="702" y="2033"/>
                    <a:pt x="735" y="2000"/>
                    <a:pt x="777" y="2000"/>
                  </a:cubicBezTo>
                  <a:close/>
                  <a:moveTo>
                    <a:pt x="1077" y="2000"/>
                  </a:moveTo>
                  <a:lnTo>
                    <a:pt x="1077" y="2000"/>
                  </a:lnTo>
                  <a:cubicBezTo>
                    <a:pt x="1119" y="2000"/>
                    <a:pt x="1152" y="2033"/>
                    <a:pt x="1152" y="2075"/>
                  </a:cubicBezTo>
                  <a:cubicBezTo>
                    <a:pt x="1152" y="2116"/>
                    <a:pt x="1119" y="2150"/>
                    <a:pt x="1077" y="2150"/>
                  </a:cubicBezTo>
                  <a:lnTo>
                    <a:pt x="1077" y="2150"/>
                  </a:lnTo>
                  <a:cubicBezTo>
                    <a:pt x="1036" y="2150"/>
                    <a:pt x="1002" y="2116"/>
                    <a:pt x="1002" y="2075"/>
                  </a:cubicBezTo>
                  <a:cubicBezTo>
                    <a:pt x="1002" y="2033"/>
                    <a:pt x="1036" y="2000"/>
                    <a:pt x="1077" y="2000"/>
                  </a:cubicBezTo>
                  <a:close/>
                  <a:moveTo>
                    <a:pt x="1377" y="2000"/>
                  </a:moveTo>
                  <a:lnTo>
                    <a:pt x="1377" y="2000"/>
                  </a:lnTo>
                  <a:cubicBezTo>
                    <a:pt x="1419" y="2000"/>
                    <a:pt x="1452" y="2033"/>
                    <a:pt x="1452" y="2075"/>
                  </a:cubicBezTo>
                  <a:cubicBezTo>
                    <a:pt x="1452" y="2116"/>
                    <a:pt x="1419" y="2150"/>
                    <a:pt x="1377" y="2150"/>
                  </a:cubicBezTo>
                  <a:lnTo>
                    <a:pt x="1377" y="2150"/>
                  </a:lnTo>
                  <a:cubicBezTo>
                    <a:pt x="1336" y="2150"/>
                    <a:pt x="1302" y="2116"/>
                    <a:pt x="1302" y="2075"/>
                  </a:cubicBezTo>
                  <a:cubicBezTo>
                    <a:pt x="1302" y="2033"/>
                    <a:pt x="1336" y="2000"/>
                    <a:pt x="1377" y="2000"/>
                  </a:cubicBezTo>
                  <a:close/>
                  <a:moveTo>
                    <a:pt x="1677" y="2000"/>
                  </a:moveTo>
                  <a:lnTo>
                    <a:pt x="1677" y="2000"/>
                  </a:lnTo>
                  <a:cubicBezTo>
                    <a:pt x="1719" y="2000"/>
                    <a:pt x="1752" y="2033"/>
                    <a:pt x="1752" y="2075"/>
                  </a:cubicBezTo>
                  <a:cubicBezTo>
                    <a:pt x="1752" y="2116"/>
                    <a:pt x="1719" y="2150"/>
                    <a:pt x="1677" y="2150"/>
                  </a:cubicBezTo>
                  <a:lnTo>
                    <a:pt x="1677" y="2150"/>
                  </a:lnTo>
                  <a:cubicBezTo>
                    <a:pt x="1636" y="2150"/>
                    <a:pt x="1602" y="2116"/>
                    <a:pt x="1602" y="2075"/>
                  </a:cubicBezTo>
                  <a:cubicBezTo>
                    <a:pt x="1602" y="2033"/>
                    <a:pt x="1636" y="2000"/>
                    <a:pt x="1677" y="2000"/>
                  </a:cubicBezTo>
                  <a:close/>
                  <a:moveTo>
                    <a:pt x="1977" y="2000"/>
                  </a:moveTo>
                  <a:lnTo>
                    <a:pt x="1978" y="2000"/>
                  </a:lnTo>
                  <a:cubicBezTo>
                    <a:pt x="2019" y="2000"/>
                    <a:pt x="2053" y="2033"/>
                    <a:pt x="2053" y="2075"/>
                  </a:cubicBezTo>
                  <a:cubicBezTo>
                    <a:pt x="2053" y="2116"/>
                    <a:pt x="2019" y="2150"/>
                    <a:pt x="1978" y="2150"/>
                  </a:cubicBezTo>
                  <a:lnTo>
                    <a:pt x="1977" y="2150"/>
                  </a:lnTo>
                  <a:cubicBezTo>
                    <a:pt x="1936" y="2150"/>
                    <a:pt x="1902" y="2116"/>
                    <a:pt x="1902" y="2075"/>
                  </a:cubicBezTo>
                  <a:cubicBezTo>
                    <a:pt x="1902" y="2033"/>
                    <a:pt x="1936" y="2000"/>
                    <a:pt x="1977" y="2000"/>
                  </a:cubicBezTo>
                  <a:close/>
                  <a:moveTo>
                    <a:pt x="2278" y="2000"/>
                  </a:moveTo>
                  <a:lnTo>
                    <a:pt x="2278" y="2000"/>
                  </a:lnTo>
                  <a:cubicBezTo>
                    <a:pt x="2319" y="2000"/>
                    <a:pt x="2353" y="2033"/>
                    <a:pt x="2353" y="2075"/>
                  </a:cubicBezTo>
                  <a:cubicBezTo>
                    <a:pt x="2353" y="2116"/>
                    <a:pt x="2319" y="2150"/>
                    <a:pt x="2278" y="2150"/>
                  </a:cubicBezTo>
                  <a:lnTo>
                    <a:pt x="2278" y="2150"/>
                  </a:lnTo>
                  <a:cubicBezTo>
                    <a:pt x="2236" y="2150"/>
                    <a:pt x="2203" y="2116"/>
                    <a:pt x="2203" y="2075"/>
                  </a:cubicBezTo>
                  <a:cubicBezTo>
                    <a:pt x="2203" y="2033"/>
                    <a:pt x="2236" y="2000"/>
                    <a:pt x="2278" y="2000"/>
                  </a:cubicBezTo>
                  <a:close/>
                  <a:moveTo>
                    <a:pt x="2578" y="2000"/>
                  </a:moveTo>
                  <a:lnTo>
                    <a:pt x="2578" y="2000"/>
                  </a:lnTo>
                  <a:cubicBezTo>
                    <a:pt x="2619" y="2000"/>
                    <a:pt x="2653" y="2033"/>
                    <a:pt x="2653" y="2075"/>
                  </a:cubicBezTo>
                  <a:cubicBezTo>
                    <a:pt x="2653" y="2116"/>
                    <a:pt x="2619" y="2150"/>
                    <a:pt x="2578" y="2150"/>
                  </a:cubicBezTo>
                  <a:lnTo>
                    <a:pt x="2578" y="2150"/>
                  </a:lnTo>
                  <a:cubicBezTo>
                    <a:pt x="2536" y="2150"/>
                    <a:pt x="2503" y="2116"/>
                    <a:pt x="2503" y="2075"/>
                  </a:cubicBezTo>
                  <a:cubicBezTo>
                    <a:pt x="2503" y="2033"/>
                    <a:pt x="2536" y="2000"/>
                    <a:pt x="2578" y="2000"/>
                  </a:cubicBezTo>
                  <a:close/>
                  <a:moveTo>
                    <a:pt x="2878" y="2000"/>
                  </a:moveTo>
                  <a:lnTo>
                    <a:pt x="2878" y="2000"/>
                  </a:lnTo>
                  <a:cubicBezTo>
                    <a:pt x="2919" y="2000"/>
                    <a:pt x="2953" y="2033"/>
                    <a:pt x="2953" y="2075"/>
                  </a:cubicBezTo>
                  <a:cubicBezTo>
                    <a:pt x="2953" y="2116"/>
                    <a:pt x="2919" y="2150"/>
                    <a:pt x="2878" y="2150"/>
                  </a:cubicBezTo>
                  <a:lnTo>
                    <a:pt x="2878" y="2150"/>
                  </a:lnTo>
                  <a:cubicBezTo>
                    <a:pt x="2836" y="2150"/>
                    <a:pt x="2803" y="2116"/>
                    <a:pt x="2803" y="2075"/>
                  </a:cubicBezTo>
                  <a:cubicBezTo>
                    <a:pt x="2803" y="2033"/>
                    <a:pt x="2836" y="2000"/>
                    <a:pt x="2878" y="2000"/>
                  </a:cubicBezTo>
                  <a:close/>
                  <a:moveTo>
                    <a:pt x="3178" y="2000"/>
                  </a:moveTo>
                  <a:lnTo>
                    <a:pt x="3178" y="2000"/>
                  </a:lnTo>
                  <a:cubicBezTo>
                    <a:pt x="3220" y="2000"/>
                    <a:pt x="3253" y="2033"/>
                    <a:pt x="3253" y="2075"/>
                  </a:cubicBezTo>
                  <a:cubicBezTo>
                    <a:pt x="3253" y="2116"/>
                    <a:pt x="3220" y="2150"/>
                    <a:pt x="3178" y="2150"/>
                  </a:cubicBezTo>
                  <a:lnTo>
                    <a:pt x="3178" y="2150"/>
                  </a:lnTo>
                  <a:cubicBezTo>
                    <a:pt x="3137" y="2150"/>
                    <a:pt x="3103" y="2116"/>
                    <a:pt x="3103" y="2075"/>
                  </a:cubicBezTo>
                  <a:cubicBezTo>
                    <a:pt x="3103" y="2033"/>
                    <a:pt x="3137" y="2000"/>
                    <a:pt x="3178" y="2000"/>
                  </a:cubicBezTo>
                  <a:close/>
                  <a:moveTo>
                    <a:pt x="3478" y="2000"/>
                  </a:moveTo>
                  <a:lnTo>
                    <a:pt x="3478" y="2000"/>
                  </a:lnTo>
                  <a:cubicBezTo>
                    <a:pt x="3520" y="2000"/>
                    <a:pt x="3553" y="2033"/>
                    <a:pt x="3553" y="2075"/>
                  </a:cubicBezTo>
                  <a:cubicBezTo>
                    <a:pt x="3553" y="2116"/>
                    <a:pt x="3520" y="2150"/>
                    <a:pt x="3478" y="2150"/>
                  </a:cubicBezTo>
                  <a:lnTo>
                    <a:pt x="3478" y="2150"/>
                  </a:lnTo>
                  <a:cubicBezTo>
                    <a:pt x="3437" y="2150"/>
                    <a:pt x="3403" y="2116"/>
                    <a:pt x="3403" y="2075"/>
                  </a:cubicBezTo>
                  <a:cubicBezTo>
                    <a:pt x="3403" y="2033"/>
                    <a:pt x="3437" y="2000"/>
                    <a:pt x="3478" y="2000"/>
                  </a:cubicBezTo>
                  <a:close/>
                  <a:moveTo>
                    <a:pt x="3778" y="2000"/>
                  </a:moveTo>
                  <a:lnTo>
                    <a:pt x="3778" y="2000"/>
                  </a:lnTo>
                  <a:cubicBezTo>
                    <a:pt x="3820" y="2000"/>
                    <a:pt x="3853" y="2033"/>
                    <a:pt x="3853" y="2075"/>
                  </a:cubicBezTo>
                  <a:cubicBezTo>
                    <a:pt x="3853" y="2116"/>
                    <a:pt x="3820" y="2150"/>
                    <a:pt x="3778" y="2150"/>
                  </a:cubicBezTo>
                  <a:lnTo>
                    <a:pt x="3778" y="2150"/>
                  </a:lnTo>
                  <a:cubicBezTo>
                    <a:pt x="3737" y="2150"/>
                    <a:pt x="3703" y="2116"/>
                    <a:pt x="3703" y="2075"/>
                  </a:cubicBezTo>
                  <a:cubicBezTo>
                    <a:pt x="3703" y="2033"/>
                    <a:pt x="3737" y="2000"/>
                    <a:pt x="3778" y="2000"/>
                  </a:cubicBezTo>
                  <a:close/>
                  <a:moveTo>
                    <a:pt x="4078" y="2000"/>
                  </a:moveTo>
                  <a:lnTo>
                    <a:pt x="4079" y="2000"/>
                  </a:lnTo>
                  <a:cubicBezTo>
                    <a:pt x="4120" y="2000"/>
                    <a:pt x="4154" y="2033"/>
                    <a:pt x="4154" y="2075"/>
                  </a:cubicBezTo>
                  <a:cubicBezTo>
                    <a:pt x="4154" y="2116"/>
                    <a:pt x="4120" y="2150"/>
                    <a:pt x="4079" y="2150"/>
                  </a:cubicBezTo>
                  <a:lnTo>
                    <a:pt x="4078" y="2150"/>
                  </a:lnTo>
                  <a:cubicBezTo>
                    <a:pt x="4037" y="2150"/>
                    <a:pt x="4003" y="2116"/>
                    <a:pt x="4003" y="2075"/>
                  </a:cubicBezTo>
                  <a:cubicBezTo>
                    <a:pt x="4003" y="2033"/>
                    <a:pt x="4037" y="2000"/>
                    <a:pt x="4078" y="2000"/>
                  </a:cubicBezTo>
                  <a:close/>
                  <a:moveTo>
                    <a:pt x="4379" y="2000"/>
                  </a:moveTo>
                  <a:lnTo>
                    <a:pt x="4379" y="2000"/>
                  </a:lnTo>
                  <a:cubicBezTo>
                    <a:pt x="4420" y="2000"/>
                    <a:pt x="4454" y="2033"/>
                    <a:pt x="4454" y="2075"/>
                  </a:cubicBezTo>
                  <a:cubicBezTo>
                    <a:pt x="4454" y="2116"/>
                    <a:pt x="4420" y="2150"/>
                    <a:pt x="4379" y="2150"/>
                  </a:cubicBezTo>
                  <a:lnTo>
                    <a:pt x="4379" y="2150"/>
                  </a:lnTo>
                  <a:cubicBezTo>
                    <a:pt x="4337" y="2150"/>
                    <a:pt x="4304" y="2116"/>
                    <a:pt x="4304" y="2075"/>
                  </a:cubicBezTo>
                  <a:cubicBezTo>
                    <a:pt x="4304" y="2033"/>
                    <a:pt x="4337" y="2000"/>
                    <a:pt x="4379" y="2000"/>
                  </a:cubicBezTo>
                  <a:close/>
                  <a:moveTo>
                    <a:pt x="4679" y="2000"/>
                  </a:moveTo>
                  <a:lnTo>
                    <a:pt x="4679" y="2000"/>
                  </a:lnTo>
                  <a:cubicBezTo>
                    <a:pt x="4720" y="2000"/>
                    <a:pt x="4754" y="2033"/>
                    <a:pt x="4754" y="2075"/>
                  </a:cubicBezTo>
                  <a:cubicBezTo>
                    <a:pt x="4754" y="2116"/>
                    <a:pt x="4720" y="2150"/>
                    <a:pt x="4679" y="2150"/>
                  </a:cubicBezTo>
                  <a:lnTo>
                    <a:pt x="4679" y="2150"/>
                  </a:lnTo>
                  <a:cubicBezTo>
                    <a:pt x="4637" y="2150"/>
                    <a:pt x="4604" y="2116"/>
                    <a:pt x="4604" y="2075"/>
                  </a:cubicBezTo>
                  <a:cubicBezTo>
                    <a:pt x="4604" y="2033"/>
                    <a:pt x="4637" y="2000"/>
                    <a:pt x="4679" y="2000"/>
                  </a:cubicBezTo>
                  <a:close/>
                  <a:moveTo>
                    <a:pt x="4979" y="2000"/>
                  </a:moveTo>
                  <a:lnTo>
                    <a:pt x="4979" y="2000"/>
                  </a:lnTo>
                  <a:cubicBezTo>
                    <a:pt x="5020" y="2000"/>
                    <a:pt x="5054" y="2033"/>
                    <a:pt x="5054" y="2075"/>
                  </a:cubicBezTo>
                  <a:cubicBezTo>
                    <a:pt x="5054" y="2116"/>
                    <a:pt x="5020" y="2150"/>
                    <a:pt x="4979" y="2150"/>
                  </a:cubicBezTo>
                  <a:lnTo>
                    <a:pt x="4979" y="2150"/>
                  </a:lnTo>
                  <a:cubicBezTo>
                    <a:pt x="4937" y="2150"/>
                    <a:pt x="4904" y="2116"/>
                    <a:pt x="4904" y="2075"/>
                  </a:cubicBezTo>
                  <a:cubicBezTo>
                    <a:pt x="4904" y="2033"/>
                    <a:pt x="4937" y="2000"/>
                    <a:pt x="4979" y="2000"/>
                  </a:cubicBezTo>
                  <a:close/>
                  <a:moveTo>
                    <a:pt x="5279" y="2000"/>
                  </a:moveTo>
                  <a:lnTo>
                    <a:pt x="5279" y="2000"/>
                  </a:lnTo>
                  <a:cubicBezTo>
                    <a:pt x="5321" y="2000"/>
                    <a:pt x="5354" y="2033"/>
                    <a:pt x="5354" y="2075"/>
                  </a:cubicBezTo>
                  <a:cubicBezTo>
                    <a:pt x="5354" y="2116"/>
                    <a:pt x="5321" y="2150"/>
                    <a:pt x="5279" y="2150"/>
                  </a:cubicBezTo>
                  <a:lnTo>
                    <a:pt x="5279" y="2150"/>
                  </a:lnTo>
                  <a:cubicBezTo>
                    <a:pt x="5238" y="2150"/>
                    <a:pt x="5204" y="2116"/>
                    <a:pt x="5204" y="2075"/>
                  </a:cubicBezTo>
                  <a:cubicBezTo>
                    <a:pt x="5204" y="2033"/>
                    <a:pt x="5238" y="2000"/>
                    <a:pt x="5279" y="2000"/>
                  </a:cubicBezTo>
                  <a:close/>
                  <a:moveTo>
                    <a:pt x="5579" y="2000"/>
                  </a:moveTo>
                  <a:lnTo>
                    <a:pt x="5579" y="2000"/>
                  </a:lnTo>
                  <a:cubicBezTo>
                    <a:pt x="5621" y="2000"/>
                    <a:pt x="5654" y="2033"/>
                    <a:pt x="5654" y="2075"/>
                  </a:cubicBezTo>
                  <a:cubicBezTo>
                    <a:pt x="5654" y="2116"/>
                    <a:pt x="5621" y="2150"/>
                    <a:pt x="5579" y="2150"/>
                  </a:cubicBezTo>
                  <a:lnTo>
                    <a:pt x="5579" y="2150"/>
                  </a:lnTo>
                  <a:cubicBezTo>
                    <a:pt x="5538" y="2150"/>
                    <a:pt x="5504" y="2116"/>
                    <a:pt x="5504" y="2075"/>
                  </a:cubicBezTo>
                  <a:cubicBezTo>
                    <a:pt x="5504" y="2033"/>
                    <a:pt x="5538" y="2000"/>
                    <a:pt x="5579" y="2000"/>
                  </a:cubicBezTo>
                  <a:close/>
                  <a:moveTo>
                    <a:pt x="5879" y="2000"/>
                  </a:moveTo>
                  <a:lnTo>
                    <a:pt x="5879" y="2000"/>
                  </a:lnTo>
                  <a:cubicBezTo>
                    <a:pt x="5921" y="2000"/>
                    <a:pt x="5954" y="2033"/>
                    <a:pt x="5954" y="2075"/>
                  </a:cubicBezTo>
                  <a:cubicBezTo>
                    <a:pt x="5954" y="2116"/>
                    <a:pt x="5921" y="2150"/>
                    <a:pt x="5879" y="2150"/>
                  </a:cubicBezTo>
                  <a:lnTo>
                    <a:pt x="5879" y="2150"/>
                  </a:lnTo>
                  <a:cubicBezTo>
                    <a:pt x="5838" y="2150"/>
                    <a:pt x="5804" y="2116"/>
                    <a:pt x="5804" y="2075"/>
                  </a:cubicBezTo>
                  <a:cubicBezTo>
                    <a:pt x="5804" y="2033"/>
                    <a:pt x="5838" y="2000"/>
                    <a:pt x="5879" y="2000"/>
                  </a:cubicBezTo>
                  <a:close/>
                  <a:moveTo>
                    <a:pt x="6179" y="2000"/>
                  </a:moveTo>
                  <a:lnTo>
                    <a:pt x="6180" y="2000"/>
                  </a:lnTo>
                  <a:cubicBezTo>
                    <a:pt x="6221" y="2000"/>
                    <a:pt x="6255" y="2033"/>
                    <a:pt x="6255" y="2075"/>
                  </a:cubicBezTo>
                  <a:cubicBezTo>
                    <a:pt x="6255" y="2116"/>
                    <a:pt x="6221" y="2150"/>
                    <a:pt x="6180" y="2150"/>
                  </a:cubicBezTo>
                  <a:lnTo>
                    <a:pt x="6179" y="2150"/>
                  </a:lnTo>
                  <a:cubicBezTo>
                    <a:pt x="6138" y="2150"/>
                    <a:pt x="6104" y="2116"/>
                    <a:pt x="6104" y="2075"/>
                  </a:cubicBezTo>
                  <a:cubicBezTo>
                    <a:pt x="6104" y="2033"/>
                    <a:pt x="6138" y="2000"/>
                    <a:pt x="6179" y="2000"/>
                  </a:cubicBezTo>
                  <a:close/>
                  <a:moveTo>
                    <a:pt x="6480" y="2000"/>
                  </a:moveTo>
                  <a:lnTo>
                    <a:pt x="6480" y="2000"/>
                  </a:lnTo>
                  <a:cubicBezTo>
                    <a:pt x="6521" y="2000"/>
                    <a:pt x="6555" y="2033"/>
                    <a:pt x="6555" y="2075"/>
                  </a:cubicBezTo>
                  <a:cubicBezTo>
                    <a:pt x="6555" y="2116"/>
                    <a:pt x="6521" y="2150"/>
                    <a:pt x="6480" y="2150"/>
                  </a:cubicBezTo>
                  <a:lnTo>
                    <a:pt x="6480" y="2150"/>
                  </a:lnTo>
                  <a:cubicBezTo>
                    <a:pt x="6438" y="2150"/>
                    <a:pt x="6405" y="2116"/>
                    <a:pt x="6405" y="2075"/>
                  </a:cubicBezTo>
                  <a:cubicBezTo>
                    <a:pt x="6405" y="2033"/>
                    <a:pt x="6438" y="2000"/>
                    <a:pt x="6480" y="2000"/>
                  </a:cubicBezTo>
                  <a:close/>
                  <a:moveTo>
                    <a:pt x="6780" y="2000"/>
                  </a:moveTo>
                  <a:lnTo>
                    <a:pt x="6780" y="2000"/>
                  </a:lnTo>
                  <a:cubicBezTo>
                    <a:pt x="6821" y="2000"/>
                    <a:pt x="6855" y="2033"/>
                    <a:pt x="6855" y="2075"/>
                  </a:cubicBezTo>
                  <a:cubicBezTo>
                    <a:pt x="6855" y="2116"/>
                    <a:pt x="6821" y="2150"/>
                    <a:pt x="6780" y="2150"/>
                  </a:cubicBezTo>
                  <a:lnTo>
                    <a:pt x="6780" y="2150"/>
                  </a:lnTo>
                  <a:cubicBezTo>
                    <a:pt x="6738" y="2150"/>
                    <a:pt x="6705" y="2116"/>
                    <a:pt x="6705" y="2075"/>
                  </a:cubicBezTo>
                  <a:cubicBezTo>
                    <a:pt x="6705" y="2033"/>
                    <a:pt x="6738" y="2000"/>
                    <a:pt x="6780" y="2000"/>
                  </a:cubicBezTo>
                  <a:close/>
                  <a:moveTo>
                    <a:pt x="7080" y="2000"/>
                  </a:moveTo>
                  <a:lnTo>
                    <a:pt x="7080" y="2000"/>
                  </a:lnTo>
                  <a:cubicBezTo>
                    <a:pt x="7122" y="2000"/>
                    <a:pt x="7155" y="2033"/>
                    <a:pt x="7155" y="2075"/>
                  </a:cubicBezTo>
                  <a:cubicBezTo>
                    <a:pt x="7155" y="2116"/>
                    <a:pt x="7122" y="2150"/>
                    <a:pt x="7080" y="2150"/>
                  </a:cubicBezTo>
                  <a:lnTo>
                    <a:pt x="7080" y="2150"/>
                  </a:lnTo>
                  <a:cubicBezTo>
                    <a:pt x="7039" y="2150"/>
                    <a:pt x="7005" y="2116"/>
                    <a:pt x="7005" y="2075"/>
                  </a:cubicBezTo>
                  <a:cubicBezTo>
                    <a:pt x="7005" y="2033"/>
                    <a:pt x="7039" y="2000"/>
                    <a:pt x="7080" y="2000"/>
                  </a:cubicBezTo>
                  <a:close/>
                  <a:moveTo>
                    <a:pt x="7380" y="2000"/>
                  </a:moveTo>
                  <a:lnTo>
                    <a:pt x="7380" y="2000"/>
                  </a:lnTo>
                  <a:cubicBezTo>
                    <a:pt x="7422" y="2000"/>
                    <a:pt x="7455" y="2033"/>
                    <a:pt x="7455" y="2075"/>
                  </a:cubicBezTo>
                  <a:cubicBezTo>
                    <a:pt x="7455" y="2116"/>
                    <a:pt x="7422" y="2150"/>
                    <a:pt x="7380" y="2150"/>
                  </a:cubicBezTo>
                  <a:lnTo>
                    <a:pt x="7380" y="2150"/>
                  </a:lnTo>
                  <a:cubicBezTo>
                    <a:pt x="7339" y="2150"/>
                    <a:pt x="7305" y="2116"/>
                    <a:pt x="7305" y="2075"/>
                  </a:cubicBezTo>
                  <a:cubicBezTo>
                    <a:pt x="7305" y="2033"/>
                    <a:pt x="7339" y="2000"/>
                    <a:pt x="7380" y="2000"/>
                  </a:cubicBezTo>
                  <a:close/>
                  <a:moveTo>
                    <a:pt x="7680" y="2000"/>
                  </a:moveTo>
                  <a:lnTo>
                    <a:pt x="7680" y="2000"/>
                  </a:lnTo>
                  <a:cubicBezTo>
                    <a:pt x="7722" y="2000"/>
                    <a:pt x="7755" y="2033"/>
                    <a:pt x="7755" y="2075"/>
                  </a:cubicBezTo>
                  <a:cubicBezTo>
                    <a:pt x="7755" y="2116"/>
                    <a:pt x="7722" y="2150"/>
                    <a:pt x="7680" y="2150"/>
                  </a:cubicBezTo>
                  <a:lnTo>
                    <a:pt x="7680" y="2150"/>
                  </a:lnTo>
                  <a:cubicBezTo>
                    <a:pt x="7639" y="2150"/>
                    <a:pt x="7605" y="2116"/>
                    <a:pt x="7605" y="2075"/>
                  </a:cubicBezTo>
                  <a:cubicBezTo>
                    <a:pt x="7605" y="2033"/>
                    <a:pt x="7639" y="2000"/>
                    <a:pt x="7680" y="2000"/>
                  </a:cubicBezTo>
                  <a:close/>
                  <a:moveTo>
                    <a:pt x="7980" y="2000"/>
                  </a:moveTo>
                  <a:lnTo>
                    <a:pt x="7981" y="2000"/>
                  </a:lnTo>
                  <a:cubicBezTo>
                    <a:pt x="8022" y="2000"/>
                    <a:pt x="8056" y="2033"/>
                    <a:pt x="8056" y="2075"/>
                  </a:cubicBezTo>
                  <a:cubicBezTo>
                    <a:pt x="8056" y="2116"/>
                    <a:pt x="8022" y="2150"/>
                    <a:pt x="7981" y="2150"/>
                  </a:cubicBezTo>
                  <a:lnTo>
                    <a:pt x="7980" y="2150"/>
                  </a:lnTo>
                  <a:cubicBezTo>
                    <a:pt x="7939" y="2150"/>
                    <a:pt x="7905" y="2116"/>
                    <a:pt x="7905" y="2075"/>
                  </a:cubicBezTo>
                  <a:cubicBezTo>
                    <a:pt x="7905" y="2033"/>
                    <a:pt x="7939" y="2000"/>
                    <a:pt x="7980" y="2000"/>
                  </a:cubicBezTo>
                  <a:close/>
                  <a:moveTo>
                    <a:pt x="8281" y="2000"/>
                  </a:moveTo>
                  <a:lnTo>
                    <a:pt x="8281" y="2000"/>
                  </a:lnTo>
                  <a:cubicBezTo>
                    <a:pt x="8322" y="2000"/>
                    <a:pt x="8356" y="2033"/>
                    <a:pt x="8356" y="2075"/>
                  </a:cubicBezTo>
                  <a:cubicBezTo>
                    <a:pt x="8356" y="2116"/>
                    <a:pt x="8322" y="2150"/>
                    <a:pt x="8281" y="2150"/>
                  </a:cubicBezTo>
                  <a:lnTo>
                    <a:pt x="8281" y="2150"/>
                  </a:lnTo>
                  <a:cubicBezTo>
                    <a:pt x="8239" y="2150"/>
                    <a:pt x="8206" y="2116"/>
                    <a:pt x="8206" y="2075"/>
                  </a:cubicBezTo>
                  <a:cubicBezTo>
                    <a:pt x="8206" y="2033"/>
                    <a:pt x="8239" y="2000"/>
                    <a:pt x="8281" y="2000"/>
                  </a:cubicBezTo>
                  <a:close/>
                  <a:moveTo>
                    <a:pt x="8581" y="2000"/>
                  </a:moveTo>
                  <a:lnTo>
                    <a:pt x="8581" y="2000"/>
                  </a:lnTo>
                  <a:cubicBezTo>
                    <a:pt x="8622" y="2000"/>
                    <a:pt x="8656" y="2033"/>
                    <a:pt x="8656" y="2075"/>
                  </a:cubicBezTo>
                  <a:cubicBezTo>
                    <a:pt x="8656" y="2116"/>
                    <a:pt x="8622" y="2150"/>
                    <a:pt x="8581" y="2150"/>
                  </a:cubicBezTo>
                  <a:lnTo>
                    <a:pt x="8581" y="2150"/>
                  </a:lnTo>
                  <a:cubicBezTo>
                    <a:pt x="8539" y="2150"/>
                    <a:pt x="8506" y="2116"/>
                    <a:pt x="8506" y="2075"/>
                  </a:cubicBezTo>
                  <a:cubicBezTo>
                    <a:pt x="8506" y="2033"/>
                    <a:pt x="8539" y="2000"/>
                    <a:pt x="8581" y="2000"/>
                  </a:cubicBezTo>
                  <a:close/>
                  <a:moveTo>
                    <a:pt x="8881" y="2000"/>
                  </a:moveTo>
                  <a:lnTo>
                    <a:pt x="8881" y="2000"/>
                  </a:lnTo>
                  <a:cubicBezTo>
                    <a:pt x="8922" y="2000"/>
                    <a:pt x="8956" y="2033"/>
                    <a:pt x="8956" y="2075"/>
                  </a:cubicBezTo>
                  <a:cubicBezTo>
                    <a:pt x="8956" y="2116"/>
                    <a:pt x="8922" y="2150"/>
                    <a:pt x="8881" y="2150"/>
                  </a:cubicBezTo>
                  <a:lnTo>
                    <a:pt x="8881" y="2150"/>
                  </a:lnTo>
                  <a:cubicBezTo>
                    <a:pt x="8839" y="2150"/>
                    <a:pt x="8806" y="2116"/>
                    <a:pt x="8806" y="2075"/>
                  </a:cubicBezTo>
                  <a:cubicBezTo>
                    <a:pt x="8806" y="2033"/>
                    <a:pt x="8839" y="2000"/>
                    <a:pt x="8881" y="2000"/>
                  </a:cubicBezTo>
                  <a:close/>
                  <a:moveTo>
                    <a:pt x="9181" y="2000"/>
                  </a:moveTo>
                  <a:lnTo>
                    <a:pt x="9181" y="2000"/>
                  </a:lnTo>
                  <a:cubicBezTo>
                    <a:pt x="9223" y="2000"/>
                    <a:pt x="9256" y="2033"/>
                    <a:pt x="9256" y="2075"/>
                  </a:cubicBezTo>
                  <a:cubicBezTo>
                    <a:pt x="9256" y="2116"/>
                    <a:pt x="9223" y="2150"/>
                    <a:pt x="9181" y="2150"/>
                  </a:cubicBezTo>
                  <a:lnTo>
                    <a:pt x="9181" y="2150"/>
                  </a:lnTo>
                  <a:cubicBezTo>
                    <a:pt x="9140" y="2150"/>
                    <a:pt x="9106" y="2116"/>
                    <a:pt x="9106" y="2075"/>
                  </a:cubicBezTo>
                  <a:cubicBezTo>
                    <a:pt x="9106" y="2033"/>
                    <a:pt x="9140" y="2000"/>
                    <a:pt x="9181" y="2000"/>
                  </a:cubicBezTo>
                  <a:close/>
                  <a:moveTo>
                    <a:pt x="9481" y="2000"/>
                  </a:moveTo>
                  <a:lnTo>
                    <a:pt x="9481" y="2000"/>
                  </a:lnTo>
                  <a:cubicBezTo>
                    <a:pt x="9523" y="2000"/>
                    <a:pt x="9556" y="2033"/>
                    <a:pt x="9556" y="2075"/>
                  </a:cubicBezTo>
                  <a:cubicBezTo>
                    <a:pt x="9556" y="2116"/>
                    <a:pt x="9523" y="2150"/>
                    <a:pt x="9481" y="2150"/>
                  </a:cubicBezTo>
                  <a:lnTo>
                    <a:pt x="9481" y="2150"/>
                  </a:lnTo>
                  <a:cubicBezTo>
                    <a:pt x="9440" y="2150"/>
                    <a:pt x="9406" y="2116"/>
                    <a:pt x="9406" y="2075"/>
                  </a:cubicBezTo>
                  <a:cubicBezTo>
                    <a:pt x="9406" y="2033"/>
                    <a:pt x="9440" y="2000"/>
                    <a:pt x="9481" y="2000"/>
                  </a:cubicBezTo>
                  <a:close/>
                  <a:moveTo>
                    <a:pt x="9781" y="2000"/>
                  </a:moveTo>
                  <a:lnTo>
                    <a:pt x="9781" y="2000"/>
                  </a:lnTo>
                  <a:cubicBezTo>
                    <a:pt x="9823" y="2000"/>
                    <a:pt x="9856" y="2033"/>
                    <a:pt x="9856" y="2075"/>
                  </a:cubicBezTo>
                  <a:cubicBezTo>
                    <a:pt x="9856" y="2116"/>
                    <a:pt x="9823" y="2150"/>
                    <a:pt x="9781" y="2150"/>
                  </a:cubicBezTo>
                  <a:lnTo>
                    <a:pt x="9781" y="2150"/>
                  </a:lnTo>
                  <a:cubicBezTo>
                    <a:pt x="9740" y="2150"/>
                    <a:pt x="9706" y="2116"/>
                    <a:pt x="9706" y="2075"/>
                  </a:cubicBezTo>
                  <a:cubicBezTo>
                    <a:pt x="9706" y="2033"/>
                    <a:pt x="9740" y="2000"/>
                    <a:pt x="9781" y="2000"/>
                  </a:cubicBezTo>
                  <a:close/>
                  <a:moveTo>
                    <a:pt x="10081" y="2000"/>
                  </a:moveTo>
                  <a:lnTo>
                    <a:pt x="10082" y="2000"/>
                  </a:lnTo>
                  <a:cubicBezTo>
                    <a:pt x="10123" y="2000"/>
                    <a:pt x="10157" y="2033"/>
                    <a:pt x="10157" y="2075"/>
                  </a:cubicBezTo>
                  <a:cubicBezTo>
                    <a:pt x="10157" y="2116"/>
                    <a:pt x="10123" y="2150"/>
                    <a:pt x="10082" y="2150"/>
                  </a:cubicBezTo>
                  <a:lnTo>
                    <a:pt x="10081" y="2150"/>
                  </a:lnTo>
                  <a:cubicBezTo>
                    <a:pt x="10040" y="2150"/>
                    <a:pt x="10006" y="2116"/>
                    <a:pt x="10006" y="2075"/>
                  </a:cubicBezTo>
                  <a:cubicBezTo>
                    <a:pt x="10006" y="2033"/>
                    <a:pt x="10040" y="2000"/>
                    <a:pt x="10081" y="2000"/>
                  </a:cubicBezTo>
                  <a:close/>
                  <a:moveTo>
                    <a:pt x="10382" y="2000"/>
                  </a:moveTo>
                  <a:lnTo>
                    <a:pt x="10382" y="2000"/>
                  </a:lnTo>
                  <a:cubicBezTo>
                    <a:pt x="10423" y="2000"/>
                    <a:pt x="10457" y="2033"/>
                    <a:pt x="10457" y="2075"/>
                  </a:cubicBezTo>
                  <a:cubicBezTo>
                    <a:pt x="10457" y="2116"/>
                    <a:pt x="10423" y="2150"/>
                    <a:pt x="10382" y="2150"/>
                  </a:cubicBezTo>
                  <a:lnTo>
                    <a:pt x="10382" y="2150"/>
                  </a:lnTo>
                  <a:cubicBezTo>
                    <a:pt x="10340" y="2150"/>
                    <a:pt x="10307" y="2116"/>
                    <a:pt x="10307" y="2075"/>
                  </a:cubicBezTo>
                  <a:cubicBezTo>
                    <a:pt x="10307" y="2033"/>
                    <a:pt x="10340" y="2000"/>
                    <a:pt x="10382" y="2000"/>
                  </a:cubicBezTo>
                  <a:close/>
                  <a:moveTo>
                    <a:pt x="10682" y="2000"/>
                  </a:moveTo>
                  <a:lnTo>
                    <a:pt x="10682" y="2000"/>
                  </a:lnTo>
                  <a:cubicBezTo>
                    <a:pt x="10723" y="2000"/>
                    <a:pt x="10757" y="2033"/>
                    <a:pt x="10757" y="2075"/>
                  </a:cubicBezTo>
                  <a:cubicBezTo>
                    <a:pt x="10757" y="2116"/>
                    <a:pt x="10723" y="2150"/>
                    <a:pt x="10682" y="2150"/>
                  </a:cubicBezTo>
                  <a:lnTo>
                    <a:pt x="10682" y="2150"/>
                  </a:lnTo>
                  <a:cubicBezTo>
                    <a:pt x="10640" y="2150"/>
                    <a:pt x="10607" y="2116"/>
                    <a:pt x="10607" y="2075"/>
                  </a:cubicBezTo>
                  <a:cubicBezTo>
                    <a:pt x="10607" y="2033"/>
                    <a:pt x="10640" y="2000"/>
                    <a:pt x="10682" y="2000"/>
                  </a:cubicBezTo>
                  <a:close/>
                  <a:moveTo>
                    <a:pt x="10982" y="2000"/>
                  </a:moveTo>
                  <a:lnTo>
                    <a:pt x="10982" y="2000"/>
                  </a:lnTo>
                  <a:cubicBezTo>
                    <a:pt x="11023" y="2000"/>
                    <a:pt x="11057" y="2033"/>
                    <a:pt x="11057" y="2075"/>
                  </a:cubicBezTo>
                  <a:cubicBezTo>
                    <a:pt x="11057" y="2116"/>
                    <a:pt x="11023" y="2150"/>
                    <a:pt x="10982" y="2150"/>
                  </a:cubicBezTo>
                  <a:lnTo>
                    <a:pt x="10982" y="2150"/>
                  </a:lnTo>
                  <a:cubicBezTo>
                    <a:pt x="10940" y="2150"/>
                    <a:pt x="10907" y="2116"/>
                    <a:pt x="10907" y="2075"/>
                  </a:cubicBezTo>
                  <a:cubicBezTo>
                    <a:pt x="10907" y="2033"/>
                    <a:pt x="10940" y="2000"/>
                    <a:pt x="10982" y="2000"/>
                  </a:cubicBezTo>
                  <a:close/>
                  <a:moveTo>
                    <a:pt x="11282" y="2000"/>
                  </a:moveTo>
                  <a:lnTo>
                    <a:pt x="11282" y="2000"/>
                  </a:lnTo>
                  <a:cubicBezTo>
                    <a:pt x="11324" y="2000"/>
                    <a:pt x="11357" y="2033"/>
                    <a:pt x="11357" y="2075"/>
                  </a:cubicBezTo>
                  <a:cubicBezTo>
                    <a:pt x="11357" y="2116"/>
                    <a:pt x="11324" y="2150"/>
                    <a:pt x="11282" y="2150"/>
                  </a:cubicBezTo>
                  <a:lnTo>
                    <a:pt x="11282" y="2150"/>
                  </a:lnTo>
                  <a:cubicBezTo>
                    <a:pt x="11241" y="2150"/>
                    <a:pt x="11207" y="2116"/>
                    <a:pt x="11207" y="2075"/>
                  </a:cubicBezTo>
                  <a:cubicBezTo>
                    <a:pt x="11207" y="2033"/>
                    <a:pt x="11241" y="2000"/>
                    <a:pt x="11282" y="2000"/>
                  </a:cubicBezTo>
                  <a:close/>
                  <a:moveTo>
                    <a:pt x="11582" y="2000"/>
                  </a:moveTo>
                  <a:lnTo>
                    <a:pt x="11582" y="2000"/>
                  </a:lnTo>
                  <a:cubicBezTo>
                    <a:pt x="11624" y="2000"/>
                    <a:pt x="11657" y="2033"/>
                    <a:pt x="11657" y="2075"/>
                  </a:cubicBezTo>
                  <a:cubicBezTo>
                    <a:pt x="11657" y="2116"/>
                    <a:pt x="11624" y="2150"/>
                    <a:pt x="11582" y="2150"/>
                  </a:cubicBezTo>
                  <a:lnTo>
                    <a:pt x="11582" y="2150"/>
                  </a:lnTo>
                  <a:cubicBezTo>
                    <a:pt x="11541" y="2150"/>
                    <a:pt x="11507" y="2116"/>
                    <a:pt x="11507" y="2075"/>
                  </a:cubicBezTo>
                  <a:cubicBezTo>
                    <a:pt x="11507" y="2033"/>
                    <a:pt x="11541" y="2000"/>
                    <a:pt x="11582" y="2000"/>
                  </a:cubicBezTo>
                  <a:close/>
                  <a:moveTo>
                    <a:pt x="11882" y="2000"/>
                  </a:moveTo>
                  <a:lnTo>
                    <a:pt x="11883" y="2000"/>
                  </a:lnTo>
                  <a:cubicBezTo>
                    <a:pt x="11924" y="2000"/>
                    <a:pt x="11958" y="2033"/>
                    <a:pt x="11958" y="2075"/>
                  </a:cubicBezTo>
                  <a:cubicBezTo>
                    <a:pt x="11958" y="2116"/>
                    <a:pt x="11924" y="2150"/>
                    <a:pt x="11883" y="2150"/>
                  </a:cubicBezTo>
                  <a:lnTo>
                    <a:pt x="11882" y="2150"/>
                  </a:lnTo>
                  <a:cubicBezTo>
                    <a:pt x="11841" y="2150"/>
                    <a:pt x="11807" y="2116"/>
                    <a:pt x="11807" y="2075"/>
                  </a:cubicBezTo>
                  <a:cubicBezTo>
                    <a:pt x="11807" y="2033"/>
                    <a:pt x="11841" y="2000"/>
                    <a:pt x="11882" y="2000"/>
                  </a:cubicBezTo>
                  <a:close/>
                  <a:moveTo>
                    <a:pt x="12000" y="1968"/>
                  </a:moveTo>
                  <a:lnTo>
                    <a:pt x="12000" y="1968"/>
                  </a:lnTo>
                  <a:cubicBezTo>
                    <a:pt x="12000" y="1926"/>
                    <a:pt x="12034" y="1893"/>
                    <a:pt x="12075" y="1893"/>
                  </a:cubicBezTo>
                  <a:cubicBezTo>
                    <a:pt x="12117" y="1893"/>
                    <a:pt x="12150" y="1926"/>
                    <a:pt x="12150" y="1968"/>
                  </a:cubicBezTo>
                  <a:lnTo>
                    <a:pt x="12150" y="1968"/>
                  </a:lnTo>
                  <a:cubicBezTo>
                    <a:pt x="12150" y="2009"/>
                    <a:pt x="12117" y="2043"/>
                    <a:pt x="12075" y="2043"/>
                  </a:cubicBezTo>
                  <a:cubicBezTo>
                    <a:pt x="12034" y="2043"/>
                    <a:pt x="12000" y="2009"/>
                    <a:pt x="12000" y="1968"/>
                  </a:cubicBezTo>
                  <a:close/>
                  <a:moveTo>
                    <a:pt x="12000" y="1668"/>
                  </a:moveTo>
                  <a:lnTo>
                    <a:pt x="12000" y="1667"/>
                  </a:lnTo>
                  <a:cubicBezTo>
                    <a:pt x="12000" y="1626"/>
                    <a:pt x="12034" y="1592"/>
                    <a:pt x="12075" y="1592"/>
                  </a:cubicBezTo>
                  <a:cubicBezTo>
                    <a:pt x="12117" y="1592"/>
                    <a:pt x="12150" y="1626"/>
                    <a:pt x="12150" y="1667"/>
                  </a:cubicBezTo>
                  <a:lnTo>
                    <a:pt x="12150" y="1668"/>
                  </a:lnTo>
                  <a:cubicBezTo>
                    <a:pt x="12150" y="1709"/>
                    <a:pt x="12117" y="1743"/>
                    <a:pt x="12075" y="1743"/>
                  </a:cubicBezTo>
                  <a:cubicBezTo>
                    <a:pt x="12034" y="1743"/>
                    <a:pt x="12000" y="1709"/>
                    <a:pt x="12000" y="1668"/>
                  </a:cubicBezTo>
                  <a:close/>
                  <a:moveTo>
                    <a:pt x="12000" y="1367"/>
                  </a:moveTo>
                  <a:lnTo>
                    <a:pt x="12000" y="1367"/>
                  </a:lnTo>
                  <a:cubicBezTo>
                    <a:pt x="12000" y="1326"/>
                    <a:pt x="12034" y="1292"/>
                    <a:pt x="12075" y="1292"/>
                  </a:cubicBezTo>
                  <a:cubicBezTo>
                    <a:pt x="12117" y="1292"/>
                    <a:pt x="12150" y="1326"/>
                    <a:pt x="12150" y="1367"/>
                  </a:cubicBezTo>
                  <a:lnTo>
                    <a:pt x="12150" y="1367"/>
                  </a:lnTo>
                  <a:cubicBezTo>
                    <a:pt x="12150" y="1409"/>
                    <a:pt x="12117" y="1442"/>
                    <a:pt x="12075" y="1442"/>
                  </a:cubicBezTo>
                  <a:cubicBezTo>
                    <a:pt x="12034" y="1442"/>
                    <a:pt x="12000" y="1409"/>
                    <a:pt x="12000" y="1367"/>
                  </a:cubicBezTo>
                  <a:close/>
                  <a:moveTo>
                    <a:pt x="12000" y="1067"/>
                  </a:moveTo>
                  <a:lnTo>
                    <a:pt x="12000" y="1067"/>
                  </a:lnTo>
                  <a:cubicBezTo>
                    <a:pt x="12000" y="1026"/>
                    <a:pt x="12034" y="992"/>
                    <a:pt x="12075" y="992"/>
                  </a:cubicBezTo>
                  <a:cubicBezTo>
                    <a:pt x="12117" y="992"/>
                    <a:pt x="12150" y="1026"/>
                    <a:pt x="12150" y="1067"/>
                  </a:cubicBezTo>
                  <a:lnTo>
                    <a:pt x="12150" y="1067"/>
                  </a:lnTo>
                  <a:cubicBezTo>
                    <a:pt x="12150" y="1109"/>
                    <a:pt x="12117" y="1142"/>
                    <a:pt x="12075" y="1142"/>
                  </a:cubicBezTo>
                  <a:cubicBezTo>
                    <a:pt x="12034" y="1142"/>
                    <a:pt x="12000" y="1109"/>
                    <a:pt x="12000" y="1067"/>
                  </a:cubicBezTo>
                  <a:close/>
                  <a:moveTo>
                    <a:pt x="12000" y="767"/>
                  </a:moveTo>
                  <a:lnTo>
                    <a:pt x="12000" y="767"/>
                  </a:lnTo>
                  <a:cubicBezTo>
                    <a:pt x="12000" y="726"/>
                    <a:pt x="12034" y="692"/>
                    <a:pt x="12075" y="692"/>
                  </a:cubicBezTo>
                  <a:cubicBezTo>
                    <a:pt x="12117" y="692"/>
                    <a:pt x="12150" y="726"/>
                    <a:pt x="12150" y="767"/>
                  </a:cubicBezTo>
                  <a:lnTo>
                    <a:pt x="12150" y="767"/>
                  </a:lnTo>
                  <a:cubicBezTo>
                    <a:pt x="12150" y="809"/>
                    <a:pt x="12117" y="842"/>
                    <a:pt x="12075" y="842"/>
                  </a:cubicBezTo>
                  <a:cubicBezTo>
                    <a:pt x="12034" y="842"/>
                    <a:pt x="12000" y="809"/>
                    <a:pt x="12000" y="767"/>
                  </a:cubicBezTo>
                  <a:close/>
                  <a:moveTo>
                    <a:pt x="12000" y="467"/>
                  </a:moveTo>
                  <a:lnTo>
                    <a:pt x="12000" y="467"/>
                  </a:lnTo>
                  <a:cubicBezTo>
                    <a:pt x="12000" y="425"/>
                    <a:pt x="12034" y="392"/>
                    <a:pt x="12075" y="392"/>
                  </a:cubicBezTo>
                  <a:cubicBezTo>
                    <a:pt x="12117" y="392"/>
                    <a:pt x="12150" y="425"/>
                    <a:pt x="12150" y="467"/>
                  </a:cubicBezTo>
                  <a:lnTo>
                    <a:pt x="12150" y="467"/>
                  </a:lnTo>
                  <a:cubicBezTo>
                    <a:pt x="12150" y="508"/>
                    <a:pt x="12117" y="542"/>
                    <a:pt x="12075" y="542"/>
                  </a:cubicBezTo>
                  <a:cubicBezTo>
                    <a:pt x="12034" y="542"/>
                    <a:pt x="12000" y="508"/>
                    <a:pt x="12000" y="467"/>
                  </a:cubicBezTo>
                  <a:close/>
                  <a:moveTo>
                    <a:pt x="12000" y="167"/>
                  </a:moveTo>
                  <a:lnTo>
                    <a:pt x="12000" y="167"/>
                  </a:lnTo>
                  <a:cubicBezTo>
                    <a:pt x="12000" y="125"/>
                    <a:pt x="12034" y="92"/>
                    <a:pt x="12075" y="92"/>
                  </a:cubicBezTo>
                  <a:cubicBezTo>
                    <a:pt x="12117" y="92"/>
                    <a:pt x="12150" y="125"/>
                    <a:pt x="12150" y="167"/>
                  </a:cubicBezTo>
                  <a:lnTo>
                    <a:pt x="12150" y="167"/>
                  </a:lnTo>
                  <a:cubicBezTo>
                    <a:pt x="12150" y="208"/>
                    <a:pt x="12117" y="242"/>
                    <a:pt x="12075" y="242"/>
                  </a:cubicBezTo>
                  <a:cubicBezTo>
                    <a:pt x="12034" y="242"/>
                    <a:pt x="12000" y="208"/>
                    <a:pt x="12000" y="167"/>
                  </a:cubicBezTo>
                  <a:close/>
                </a:path>
              </a:pathLst>
            </a:custGeom>
            <a:solidFill>
              <a:srgbClr val="000000"/>
            </a:solidFill>
            <a:ln w="3175" cap="flat">
              <a:solidFill>
                <a:srgbClr val="000000"/>
              </a:solidFill>
              <a:prstDash val="solid"/>
              <a:bevel/>
              <a:headEnd/>
              <a:tailEnd/>
            </a:ln>
          </p:spPr>
          <p:txBody>
            <a:bodyPr/>
            <a:lstStyle/>
            <a:p>
              <a:endParaRPr lang="en-US"/>
            </a:p>
          </p:txBody>
        </p:sp>
        <p:sp>
          <p:nvSpPr>
            <p:cNvPr id="214088" name="Line 72"/>
            <p:cNvSpPr>
              <a:spLocks noChangeShapeType="1"/>
            </p:cNvSpPr>
            <p:nvPr/>
          </p:nvSpPr>
          <p:spPr bwMode="auto">
            <a:xfrm>
              <a:off x="4338" y="1600"/>
              <a:ext cx="1" cy="413"/>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089" name="Line 73"/>
            <p:cNvSpPr>
              <a:spLocks noChangeShapeType="1"/>
            </p:cNvSpPr>
            <p:nvPr/>
          </p:nvSpPr>
          <p:spPr bwMode="auto">
            <a:xfrm>
              <a:off x="4812" y="1780"/>
              <a:ext cx="1" cy="14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090" name="Freeform 74"/>
            <p:cNvSpPr>
              <a:spLocks/>
            </p:cNvSpPr>
            <p:nvPr/>
          </p:nvSpPr>
          <p:spPr bwMode="auto">
            <a:xfrm>
              <a:off x="4812" y="1913"/>
              <a:ext cx="631" cy="100"/>
            </a:xfrm>
            <a:custGeom>
              <a:avLst/>
              <a:gdLst>
                <a:gd name="T0" fmla="*/ 0 w 631"/>
                <a:gd name="T1" fmla="*/ 100 h 100"/>
                <a:gd name="T2" fmla="*/ 0 w 631"/>
                <a:gd name="T3" fmla="*/ 0 h 100"/>
                <a:gd name="T4" fmla="*/ 631 w 631"/>
                <a:gd name="T5" fmla="*/ 0 h 100"/>
                <a:gd name="T6" fmla="*/ 631 w 631"/>
                <a:gd name="T7" fmla="*/ 100 h 100"/>
              </a:gdLst>
              <a:ahLst/>
              <a:cxnLst>
                <a:cxn ang="0">
                  <a:pos x="T0" y="T1"/>
                </a:cxn>
                <a:cxn ang="0">
                  <a:pos x="T2" y="T3"/>
                </a:cxn>
                <a:cxn ang="0">
                  <a:pos x="T4" y="T5"/>
                </a:cxn>
                <a:cxn ang="0">
                  <a:pos x="T6" y="T7"/>
                </a:cxn>
              </a:cxnLst>
              <a:rect l="0" t="0" r="r" b="b"/>
              <a:pathLst>
                <a:path w="631" h="100">
                  <a:moveTo>
                    <a:pt x="0" y="100"/>
                  </a:moveTo>
                  <a:lnTo>
                    <a:pt x="0" y="0"/>
                  </a:lnTo>
                  <a:lnTo>
                    <a:pt x="631" y="0"/>
                  </a:lnTo>
                  <a:lnTo>
                    <a:pt x="631" y="100"/>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091" name="Line 75"/>
            <p:cNvSpPr>
              <a:spLocks noChangeShapeType="1"/>
            </p:cNvSpPr>
            <p:nvPr/>
          </p:nvSpPr>
          <p:spPr bwMode="auto">
            <a:xfrm>
              <a:off x="2918" y="1600"/>
              <a:ext cx="1" cy="825"/>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092" name="Line 76"/>
            <p:cNvSpPr>
              <a:spLocks noChangeShapeType="1"/>
            </p:cNvSpPr>
            <p:nvPr/>
          </p:nvSpPr>
          <p:spPr bwMode="auto">
            <a:xfrm>
              <a:off x="4575" y="2132"/>
              <a:ext cx="1" cy="246"/>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093" name="Line 77"/>
            <p:cNvSpPr>
              <a:spLocks noChangeShapeType="1"/>
            </p:cNvSpPr>
            <p:nvPr/>
          </p:nvSpPr>
          <p:spPr bwMode="auto">
            <a:xfrm>
              <a:off x="5443" y="2126"/>
              <a:ext cx="1" cy="22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094" name="Freeform 78"/>
            <p:cNvSpPr>
              <a:spLocks/>
            </p:cNvSpPr>
            <p:nvPr/>
          </p:nvSpPr>
          <p:spPr bwMode="auto">
            <a:xfrm>
              <a:off x="4891" y="2345"/>
              <a:ext cx="631" cy="365"/>
            </a:xfrm>
            <a:custGeom>
              <a:avLst/>
              <a:gdLst>
                <a:gd name="T0" fmla="*/ 0 w 631"/>
                <a:gd name="T1" fmla="*/ 365 h 365"/>
                <a:gd name="T2" fmla="*/ 0 w 631"/>
                <a:gd name="T3" fmla="*/ 0 h 365"/>
                <a:gd name="T4" fmla="*/ 631 w 631"/>
                <a:gd name="T5" fmla="*/ 0 h 365"/>
                <a:gd name="T6" fmla="*/ 631 w 631"/>
                <a:gd name="T7" fmla="*/ 365 h 365"/>
              </a:gdLst>
              <a:ahLst/>
              <a:cxnLst>
                <a:cxn ang="0">
                  <a:pos x="T0" y="T1"/>
                </a:cxn>
                <a:cxn ang="0">
                  <a:pos x="T2" y="T3"/>
                </a:cxn>
                <a:cxn ang="0">
                  <a:pos x="T4" y="T5"/>
                </a:cxn>
                <a:cxn ang="0">
                  <a:pos x="T6" y="T7"/>
                </a:cxn>
              </a:cxnLst>
              <a:rect l="0" t="0" r="r" b="b"/>
              <a:pathLst>
                <a:path w="631" h="365">
                  <a:moveTo>
                    <a:pt x="0" y="365"/>
                  </a:moveTo>
                  <a:lnTo>
                    <a:pt x="0" y="0"/>
                  </a:lnTo>
                  <a:lnTo>
                    <a:pt x="631" y="0"/>
                  </a:lnTo>
                  <a:lnTo>
                    <a:pt x="631" y="365"/>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095" name="Rectangle 79"/>
            <p:cNvSpPr>
              <a:spLocks noChangeArrowheads="1"/>
            </p:cNvSpPr>
            <p:nvPr/>
          </p:nvSpPr>
          <p:spPr bwMode="auto">
            <a:xfrm>
              <a:off x="3281" y="2438"/>
              <a:ext cx="35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Agrippina</a:t>
              </a:r>
              <a:endParaRPr lang="en-US"/>
            </a:p>
          </p:txBody>
        </p:sp>
        <p:sp>
          <p:nvSpPr>
            <p:cNvPr id="214096" name="Rectangle 80"/>
            <p:cNvSpPr>
              <a:spLocks noChangeArrowheads="1"/>
            </p:cNvSpPr>
            <p:nvPr/>
          </p:nvSpPr>
          <p:spPr bwMode="auto">
            <a:xfrm>
              <a:off x="3738" y="2438"/>
              <a:ext cx="5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II</a:t>
              </a:r>
              <a:endParaRPr lang="en-US"/>
            </a:p>
          </p:txBody>
        </p:sp>
        <p:sp>
          <p:nvSpPr>
            <p:cNvPr id="214097" name="Rectangle 81"/>
            <p:cNvSpPr>
              <a:spLocks noChangeArrowheads="1"/>
            </p:cNvSpPr>
            <p:nvPr/>
          </p:nvSpPr>
          <p:spPr bwMode="auto">
            <a:xfrm>
              <a:off x="4189" y="3335"/>
              <a:ext cx="29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Poppaea</a:t>
              </a:r>
              <a:endParaRPr lang="en-US"/>
            </a:p>
          </p:txBody>
        </p:sp>
        <p:sp>
          <p:nvSpPr>
            <p:cNvPr id="214098" name="Rectangle 82"/>
            <p:cNvSpPr>
              <a:spLocks noChangeArrowheads="1"/>
            </p:cNvSpPr>
            <p:nvPr/>
          </p:nvSpPr>
          <p:spPr bwMode="auto">
            <a:xfrm>
              <a:off x="4623" y="3655"/>
              <a:ext cx="25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Statilia</a:t>
              </a:r>
              <a:endParaRPr lang="en-US"/>
            </a:p>
          </p:txBody>
        </p:sp>
        <p:sp>
          <p:nvSpPr>
            <p:cNvPr id="214099" name="Rectangle 83"/>
            <p:cNvSpPr>
              <a:spLocks noChangeArrowheads="1"/>
            </p:cNvSpPr>
            <p:nvPr/>
          </p:nvSpPr>
          <p:spPr bwMode="auto">
            <a:xfrm>
              <a:off x="4623" y="3761"/>
              <a:ext cx="35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Messalina</a:t>
              </a:r>
              <a:endParaRPr lang="en-US"/>
            </a:p>
          </p:txBody>
        </p:sp>
        <p:sp>
          <p:nvSpPr>
            <p:cNvPr id="214100" name="Rectangle 84"/>
            <p:cNvSpPr>
              <a:spLocks noChangeArrowheads="1"/>
            </p:cNvSpPr>
            <p:nvPr/>
          </p:nvSpPr>
          <p:spPr bwMode="auto">
            <a:xfrm>
              <a:off x="3992" y="3581"/>
              <a:ext cx="27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Claudia</a:t>
              </a:r>
              <a:endParaRPr lang="en-US"/>
            </a:p>
          </p:txBody>
        </p:sp>
        <p:sp>
          <p:nvSpPr>
            <p:cNvPr id="214101" name="Rectangle 85"/>
            <p:cNvSpPr>
              <a:spLocks noChangeArrowheads="1"/>
            </p:cNvSpPr>
            <p:nvPr/>
          </p:nvSpPr>
          <p:spPr bwMode="auto">
            <a:xfrm>
              <a:off x="5294" y="2689"/>
              <a:ext cx="33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(Octavia)</a:t>
              </a:r>
              <a:endParaRPr lang="en-US"/>
            </a:p>
          </p:txBody>
        </p:sp>
        <p:sp>
          <p:nvSpPr>
            <p:cNvPr id="214102" name="Rectangle 86"/>
            <p:cNvSpPr>
              <a:spLocks noChangeArrowheads="1"/>
            </p:cNvSpPr>
            <p:nvPr/>
          </p:nvSpPr>
          <p:spPr bwMode="auto">
            <a:xfrm>
              <a:off x="4712" y="2689"/>
              <a:ext cx="40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Britannicus</a:t>
              </a:r>
              <a:endParaRPr lang="en-US"/>
            </a:p>
          </p:txBody>
        </p:sp>
        <p:sp>
          <p:nvSpPr>
            <p:cNvPr id="214103" name="Freeform 87"/>
            <p:cNvSpPr>
              <a:spLocks/>
            </p:cNvSpPr>
            <p:nvPr/>
          </p:nvSpPr>
          <p:spPr bwMode="auto">
            <a:xfrm>
              <a:off x="3510" y="2345"/>
              <a:ext cx="1065" cy="100"/>
            </a:xfrm>
            <a:custGeom>
              <a:avLst/>
              <a:gdLst>
                <a:gd name="T0" fmla="*/ 0 w 1065"/>
                <a:gd name="T1" fmla="*/ 100 h 100"/>
                <a:gd name="T2" fmla="*/ 0 w 1065"/>
                <a:gd name="T3" fmla="*/ 0 h 100"/>
                <a:gd name="T4" fmla="*/ 1065 w 1065"/>
                <a:gd name="T5" fmla="*/ 0 h 100"/>
                <a:gd name="T6" fmla="*/ 1065 w 1065"/>
                <a:gd name="T7" fmla="*/ 100 h 100"/>
              </a:gdLst>
              <a:ahLst/>
              <a:cxnLst>
                <a:cxn ang="0">
                  <a:pos x="T0" y="T1"/>
                </a:cxn>
                <a:cxn ang="0">
                  <a:pos x="T2" y="T3"/>
                </a:cxn>
                <a:cxn ang="0">
                  <a:pos x="T4" y="T5"/>
                </a:cxn>
                <a:cxn ang="0">
                  <a:pos x="T6" y="T7"/>
                </a:cxn>
              </a:cxnLst>
              <a:rect l="0" t="0" r="r" b="b"/>
              <a:pathLst>
                <a:path w="1065" h="100">
                  <a:moveTo>
                    <a:pt x="0" y="100"/>
                  </a:moveTo>
                  <a:lnTo>
                    <a:pt x="0" y="0"/>
                  </a:lnTo>
                  <a:lnTo>
                    <a:pt x="1065" y="0"/>
                  </a:lnTo>
                  <a:lnTo>
                    <a:pt x="1065" y="100"/>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104" name="Rectangle 88"/>
            <p:cNvSpPr>
              <a:spLocks noChangeArrowheads="1"/>
            </p:cNvSpPr>
            <p:nvPr/>
          </p:nvSpPr>
          <p:spPr bwMode="auto">
            <a:xfrm>
              <a:off x="2753" y="2443"/>
              <a:ext cx="26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Gnaeus</a:t>
              </a:r>
              <a:endParaRPr lang="en-US"/>
            </a:p>
          </p:txBody>
        </p:sp>
        <p:sp>
          <p:nvSpPr>
            <p:cNvPr id="214105" name="Rectangle 89"/>
            <p:cNvSpPr>
              <a:spLocks noChangeArrowheads="1"/>
            </p:cNvSpPr>
            <p:nvPr/>
          </p:nvSpPr>
          <p:spPr bwMode="auto">
            <a:xfrm>
              <a:off x="2675" y="2549"/>
              <a:ext cx="32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Domitius</a:t>
              </a:r>
              <a:endParaRPr lang="en-US"/>
            </a:p>
          </p:txBody>
        </p:sp>
        <p:sp>
          <p:nvSpPr>
            <p:cNvPr id="214106" name="Rectangle 90"/>
            <p:cNvSpPr>
              <a:spLocks noChangeArrowheads="1"/>
            </p:cNvSpPr>
            <p:nvPr/>
          </p:nvSpPr>
          <p:spPr bwMode="auto">
            <a:xfrm>
              <a:off x="2506" y="2656"/>
              <a:ext cx="47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Ahenobarbus</a:t>
              </a:r>
              <a:endParaRPr lang="en-US"/>
            </a:p>
          </p:txBody>
        </p:sp>
        <p:sp>
          <p:nvSpPr>
            <p:cNvPr id="214107" name="Line 91"/>
            <p:cNvSpPr>
              <a:spLocks noChangeShapeType="1"/>
            </p:cNvSpPr>
            <p:nvPr/>
          </p:nvSpPr>
          <p:spPr bwMode="auto">
            <a:xfrm>
              <a:off x="3194" y="2525"/>
              <a:ext cx="1" cy="579"/>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108" name="Rectangle 92"/>
            <p:cNvSpPr>
              <a:spLocks noChangeArrowheads="1"/>
            </p:cNvSpPr>
            <p:nvPr/>
          </p:nvSpPr>
          <p:spPr bwMode="auto">
            <a:xfrm>
              <a:off x="3004" y="3182"/>
              <a:ext cx="2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t>
              </a:r>
              <a:endParaRPr lang="en-US"/>
            </a:p>
          </p:txBody>
        </p:sp>
        <p:sp>
          <p:nvSpPr>
            <p:cNvPr id="214109" name="Rectangle 93"/>
            <p:cNvSpPr>
              <a:spLocks noChangeArrowheads="1"/>
            </p:cNvSpPr>
            <p:nvPr/>
          </p:nvSpPr>
          <p:spPr bwMode="auto">
            <a:xfrm>
              <a:off x="3040" y="3182"/>
              <a:ext cx="24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Lucius</a:t>
              </a:r>
              <a:endParaRPr lang="en-US"/>
            </a:p>
          </p:txBody>
        </p:sp>
        <p:sp>
          <p:nvSpPr>
            <p:cNvPr id="214110" name="Rectangle 94"/>
            <p:cNvSpPr>
              <a:spLocks noChangeArrowheads="1"/>
            </p:cNvSpPr>
            <p:nvPr/>
          </p:nvSpPr>
          <p:spPr bwMode="auto">
            <a:xfrm>
              <a:off x="2854" y="3290"/>
              <a:ext cx="3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Dominitus</a:t>
              </a:r>
              <a:endParaRPr lang="en-US"/>
            </a:p>
          </p:txBody>
        </p:sp>
        <p:sp>
          <p:nvSpPr>
            <p:cNvPr id="214111" name="Rectangle 95"/>
            <p:cNvSpPr>
              <a:spLocks noChangeArrowheads="1"/>
            </p:cNvSpPr>
            <p:nvPr/>
          </p:nvSpPr>
          <p:spPr bwMode="auto">
            <a:xfrm>
              <a:off x="2729" y="3396"/>
              <a:ext cx="47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Ahenobarbus</a:t>
              </a:r>
              <a:endParaRPr lang="en-US"/>
            </a:p>
          </p:txBody>
        </p:sp>
        <p:sp>
          <p:nvSpPr>
            <p:cNvPr id="214112" name="Rectangle 96"/>
            <p:cNvSpPr>
              <a:spLocks noChangeArrowheads="1"/>
            </p:cNvSpPr>
            <p:nvPr/>
          </p:nvSpPr>
          <p:spPr bwMode="auto">
            <a:xfrm>
              <a:off x="3293" y="3396"/>
              <a:ext cx="2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t>
              </a:r>
              <a:endParaRPr lang="en-US"/>
            </a:p>
          </p:txBody>
        </p:sp>
        <p:sp>
          <p:nvSpPr>
            <p:cNvPr id="214113" name="Rectangle 97"/>
            <p:cNvSpPr>
              <a:spLocks noChangeArrowheads="1"/>
            </p:cNvSpPr>
            <p:nvPr/>
          </p:nvSpPr>
          <p:spPr bwMode="auto">
            <a:xfrm>
              <a:off x="3558" y="3095"/>
              <a:ext cx="2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Octavia</a:t>
              </a:r>
              <a:endParaRPr lang="en-US"/>
            </a:p>
          </p:txBody>
        </p:sp>
        <p:sp>
          <p:nvSpPr>
            <p:cNvPr id="214114" name="Line 98"/>
            <p:cNvSpPr>
              <a:spLocks noChangeShapeType="1"/>
            </p:cNvSpPr>
            <p:nvPr/>
          </p:nvSpPr>
          <p:spPr bwMode="auto">
            <a:xfrm>
              <a:off x="4141" y="3441"/>
              <a:ext cx="1" cy="14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115" name="Rectangle 99"/>
            <p:cNvSpPr>
              <a:spLocks noChangeArrowheads="1"/>
            </p:cNvSpPr>
            <p:nvPr/>
          </p:nvSpPr>
          <p:spPr bwMode="auto">
            <a:xfrm>
              <a:off x="2492" y="3930"/>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14116" name="Rectangle 100"/>
            <p:cNvSpPr>
              <a:spLocks noChangeArrowheads="1"/>
            </p:cNvSpPr>
            <p:nvPr/>
          </p:nvSpPr>
          <p:spPr bwMode="auto">
            <a:xfrm>
              <a:off x="2590" y="3928"/>
              <a:ext cx="5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000000"/>
                  </a:solidFill>
                  <a:latin typeface="Storybook" charset="0"/>
                </a:rPr>
                <a:t>: </a:t>
              </a:r>
              <a:endParaRPr lang="en-US"/>
            </a:p>
          </p:txBody>
        </p:sp>
        <p:sp>
          <p:nvSpPr>
            <p:cNvPr id="214117" name="Rectangle 101"/>
            <p:cNvSpPr>
              <a:spLocks noChangeArrowheads="1"/>
            </p:cNvSpPr>
            <p:nvPr/>
          </p:nvSpPr>
          <p:spPr bwMode="auto">
            <a:xfrm>
              <a:off x="2655" y="3929"/>
              <a:ext cx="50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000000"/>
                  </a:solidFill>
                  <a:latin typeface="Times New Roman" charset="0"/>
                </a:rPr>
                <a:t>perkahwinan</a:t>
              </a:r>
              <a:endParaRPr lang="en-US"/>
            </a:p>
          </p:txBody>
        </p:sp>
        <p:sp>
          <p:nvSpPr>
            <p:cNvPr id="214118" name="Rectangle 102"/>
            <p:cNvSpPr>
              <a:spLocks noChangeArrowheads="1"/>
            </p:cNvSpPr>
            <p:nvPr/>
          </p:nvSpPr>
          <p:spPr bwMode="auto">
            <a:xfrm>
              <a:off x="2484" y="4031"/>
              <a:ext cx="138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Nama Maharaja2 tertulis Italik.</a:t>
              </a:r>
              <a:endParaRPr lang="en-US"/>
            </a:p>
          </p:txBody>
        </p:sp>
        <p:sp>
          <p:nvSpPr>
            <p:cNvPr id="214119" name="Rectangle 103"/>
            <p:cNvSpPr>
              <a:spLocks noChangeArrowheads="1"/>
            </p:cNvSpPr>
            <p:nvPr/>
          </p:nvSpPr>
          <p:spPr bwMode="auto">
            <a:xfrm>
              <a:off x="5246" y="1129"/>
              <a:ext cx="135" cy="112"/>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120" name="Rectangle 104"/>
            <p:cNvSpPr>
              <a:spLocks noChangeArrowheads="1"/>
            </p:cNvSpPr>
            <p:nvPr/>
          </p:nvSpPr>
          <p:spPr bwMode="auto">
            <a:xfrm>
              <a:off x="5297" y="1155"/>
              <a:ext cx="2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imes New Roman" charset="0"/>
                </a:rPr>
                <a:t>2</a:t>
              </a:r>
              <a:endParaRPr lang="en-US"/>
            </a:p>
          </p:txBody>
        </p:sp>
        <p:sp>
          <p:nvSpPr>
            <p:cNvPr id="214121" name="Rectangle 105"/>
            <p:cNvSpPr>
              <a:spLocks noChangeArrowheads="1"/>
            </p:cNvSpPr>
            <p:nvPr/>
          </p:nvSpPr>
          <p:spPr bwMode="auto">
            <a:xfrm>
              <a:off x="4786" y="930"/>
              <a:ext cx="134" cy="112"/>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122" name="Rectangle 106"/>
            <p:cNvSpPr>
              <a:spLocks noChangeArrowheads="1"/>
            </p:cNvSpPr>
            <p:nvPr/>
          </p:nvSpPr>
          <p:spPr bwMode="auto">
            <a:xfrm>
              <a:off x="4838" y="955"/>
              <a:ext cx="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imes New Roman" charset="0"/>
                </a:rPr>
                <a:t>1</a:t>
              </a:r>
              <a:endParaRPr lang="en-US"/>
            </a:p>
          </p:txBody>
        </p:sp>
        <p:sp>
          <p:nvSpPr>
            <p:cNvPr id="214123" name="Rectangle 107"/>
            <p:cNvSpPr>
              <a:spLocks noChangeArrowheads="1"/>
            </p:cNvSpPr>
            <p:nvPr/>
          </p:nvSpPr>
          <p:spPr bwMode="auto">
            <a:xfrm>
              <a:off x="4704" y="3875"/>
              <a:ext cx="135" cy="112"/>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124" name="Rectangle 108"/>
            <p:cNvSpPr>
              <a:spLocks noChangeArrowheads="1"/>
            </p:cNvSpPr>
            <p:nvPr/>
          </p:nvSpPr>
          <p:spPr bwMode="auto">
            <a:xfrm>
              <a:off x="4756" y="3901"/>
              <a:ext cx="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imes New Roman" charset="0"/>
                </a:rPr>
                <a:t>3</a:t>
              </a:r>
              <a:endParaRPr lang="en-US"/>
            </a:p>
          </p:txBody>
        </p:sp>
        <p:sp>
          <p:nvSpPr>
            <p:cNvPr id="214125" name="Rectangle 109"/>
            <p:cNvSpPr>
              <a:spLocks noChangeArrowheads="1"/>
            </p:cNvSpPr>
            <p:nvPr/>
          </p:nvSpPr>
          <p:spPr bwMode="auto">
            <a:xfrm>
              <a:off x="4299" y="3243"/>
              <a:ext cx="135" cy="113"/>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126" name="Rectangle 110"/>
            <p:cNvSpPr>
              <a:spLocks noChangeArrowheads="1"/>
            </p:cNvSpPr>
            <p:nvPr/>
          </p:nvSpPr>
          <p:spPr bwMode="auto">
            <a:xfrm>
              <a:off x="4350" y="3269"/>
              <a:ext cx="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imes New Roman" charset="0"/>
                </a:rPr>
                <a:t>2</a:t>
              </a:r>
              <a:endParaRPr lang="en-US"/>
            </a:p>
          </p:txBody>
        </p:sp>
        <p:sp>
          <p:nvSpPr>
            <p:cNvPr id="214127" name="Rectangle 111"/>
            <p:cNvSpPr>
              <a:spLocks noChangeArrowheads="1"/>
            </p:cNvSpPr>
            <p:nvPr/>
          </p:nvSpPr>
          <p:spPr bwMode="auto">
            <a:xfrm>
              <a:off x="3628" y="3189"/>
              <a:ext cx="135" cy="113"/>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128" name="Rectangle 112"/>
            <p:cNvSpPr>
              <a:spLocks noChangeArrowheads="1"/>
            </p:cNvSpPr>
            <p:nvPr/>
          </p:nvSpPr>
          <p:spPr bwMode="auto">
            <a:xfrm>
              <a:off x="3679" y="3215"/>
              <a:ext cx="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imes New Roman" charset="0"/>
                </a:rPr>
                <a:t>1</a:t>
              </a:r>
              <a:endParaRPr lang="en-US"/>
            </a:p>
          </p:txBody>
        </p:sp>
        <p:sp>
          <p:nvSpPr>
            <p:cNvPr id="214129" name="Freeform 113"/>
            <p:cNvSpPr>
              <a:spLocks noEditPoints="1"/>
            </p:cNvSpPr>
            <p:nvPr/>
          </p:nvSpPr>
          <p:spPr bwMode="auto">
            <a:xfrm>
              <a:off x="3352" y="3185"/>
              <a:ext cx="710" cy="208"/>
            </a:xfrm>
            <a:custGeom>
              <a:avLst/>
              <a:gdLst>
                <a:gd name="T0" fmla="*/ 39 w 710"/>
                <a:gd name="T1" fmla="*/ 0 h 208"/>
                <a:gd name="T2" fmla="*/ 0 w 710"/>
                <a:gd name="T3" fmla="*/ 9 h 208"/>
                <a:gd name="T4" fmla="*/ 69 w 710"/>
                <a:gd name="T5" fmla="*/ 0 h 208"/>
                <a:gd name="T6" fmla="*/ 79 w 710"/>
                <a:gd name="T7" fmla="*/ 9 h 208"/>
                <a:gd name="T8" fmla="*/ 69 w 710"/>
                <a:gd name="T9" fmla="*/ 0 h 208"/>
                <a:gd name="T10" fmla="*/ 93 w 710"/>
                <a:gd name="T11" fmla="*/ 54 h 208"/>
                <a:gd name="T12" fmla="*/ 84 w 710"/>
                <a:gd name="T13" fmla="*/ 21 h 208"/>
                <a:gd name="T14" fmla="*/ 93 w 710"/>
                <a:gd name="T15" fmla="*/ 79 h 208"/>
                <a:gd name="T16" fmla="*/ 84 w 710"/>
                <a:gd name="T17" fmla="*/ 87 h 208"/>
                <a:gd name="T18" fmla="*/ 93 w 710"/>
                <a:gd name="T19" fmla="*/ 79 h 208"/>
                <a:gd name="T20" fmla="*/ 93 w 710"/>
                <a:gd name="T21" fmla="*/ 146 h 208"/>
                <a:gd name="T22" fmla="*/ 84 w 710"/>
                <a:gd name="T23" fmla="*/ 112 h 208"/>
                <a:gd name="T24" fmla="*/ 93 w 710"/>
                <a:gd name="T25" fmla="*/ 171 h 208"/>
                <a:gd name="T26" fmla="*/ 84 w 710"/>
                <a:gd name="T27" fmla="*/ 179 h 208"/>
                <a:gd name="T28" fmla="*/ 93 w 710"/>
                <a:gd name="T29" fmla="*/ 171 h 208"/>
                <a:gd name="T30" fmla="*/ 128 w 710"/>
                <a:gd name="T31" fmla="*/ 200 h 208"/>
                <a:gd name="T32" fmla="*/ 88 w 710"/>
                <a:gd name="T33" fmla="*/ 208 h 208"/>
                <a:gd name="T34" fmla="*/ 158 w 710"/>
                <a:gd name="T35" fmla="*/ 200 h 208"/>
                <a:gd name="T36" fmla="*/ 167 w 710"/>
                <a:gd name="T37" fmla="*/ 208 h 208"/>
                <a:gd name="T38" fmla="*/ 158 w 710"/>
                <a:gd name="T39" fmla="*/ 200 h 208"/>
                <a:gd name="T40" fmla="*/ 236 w 710"/>
                <a:gd name="T41" fmla="*/ 200 h 208"/>
                <a:gd name="T42" fmla="*/ 197 w 710"/>
                <a:gd name="T43" fmla="*/ 208 h 208"/>
                <a:gd name="T44" fmla="*/ 266 w 710"/>
                <a:gd name="T45" fmla="*/ 200 h 208"/>
                <a:gd name="T46" fmla="*/ 276 w 710"/>
                <a:gd name="T47" fmla="*/ 208 h 208"/>
                <a:gd name="T48" fmla="*/ 266 w 710"/>
                <a:gd name="T49" fmla="*/ 200 h 208"/>
                <a:gd name="T50" fmla="*/ 345 w 710"/>
                <a:gd name="T51" fmla="*/ 200 h 208"/>
                <a:gd name="T52" fmla="*/ 306 w 710"/>
                <a:gd name="T53" fmla="*/ 208 h 208"/>
                <a:gd name="T54" fmla="*/ 375 w 710"/>
                <a:gd name="T55" fmla="*/ 200 h 208"/>
                <a:gd name="T56" fmla="*/ 384 w 710"/>
                <a:gd name="T57" fmla="*/ 208 h 208"/>
                <a:gd name="T58" fmla="*/ 375 w 710"/>
                <a:gd name="T59" fmla="*/ 200 h 208"/>
                <a:gd name="T60" fmla="*/ 454 w 710"/>
                <a:gd name="T61" fmla="*/ 200 h 208"/>
                <a:gd name="T62" fmla="*/ 414 w 710"/>
                <a:gd name="T63" fmla="*/ 208 h 208"/>
                <a:gd name="T64" fmla="*/ 483 w 710"/>
                <a:gd name="T65" fmla="*/ 200 h 208"/>
                <a:gd name="T66" fmla="*/ 493 w 710"/>
                <a:gd name="T67" fmla="*/ 208 h 208"/>
                <a:gd name="T68" fmla="*/ 483 w 710"/>
                <a:gd name="T69" fmla="*/ 200 h 208"/>
                <a:gd name="T70" fmla="*/ 562 w 710"/>
                <a:gd name="T71" fmla="*/ 200 h 208"/>
                <a:gd name="T72" fmla="*/ 523 w 710"/>
                <a:gd name="T73" fmla="*/ 208 h 208"/>
                <a:gd name="T74" fmla="*/ 592 w 710"/>
                <a:gd name="T75" fmla="*/ 200 h 208"/>
                <a:gd name="T76" fmla="*/ 602 w 710"/>
                <a:gd name="T77" fmla="*/ 208 h 208"/>
                <a:gd name="T78" fmla="*/ 592 w 710"/>
                <a:gd name="T79" fmla="*/ 200 h 208"/>
                <a:gd name="T80" fmla="*/ 671 w 710"/>
                <a:gd name="T81" fmla="*/ 200 h 208"/>
                <a:gd name="T82" fmla="*/ 631 w 710"/>
                <a:gd name="T83" fmla="*/ 208 h 208"/>
                <a:gd name="T84" fmla="*/ 700 w 710"/>
                <a:gd name="T85" fmla="*/ 200 h 208"/>
                <a:gd name="T86" fmla="*/ 710 w 710"/>
                <a:gd name="T87" fmla="*/ 208 h 208"/>
                <a:gd name="T88" fmla="*/ 700 w 710"/>
                <a:gd name="T89" fmla="*/ 20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0" h="208">
                  <a:moveTo>
                    <a:pt x="0" y="0"/>
                  </a:moveTo>
                  <a:lnTo>
                    <a:pt x="39" y="0"/>
                  </a:lnTo>
                  <a:lnTo>
                    <a:pt x="39" y="9"/>
                  </a:lnTo>
                  <a:lnTo>
                    <a:pt x="0" y="9"/>
                  </a:lnTo>
                  <a:lnTo>
                    <a:pt x="0" y="0"/>
                  </a:lnTo>
                  <a:close/>
                  <a:moveTo>
                    <a:pt x="69" y="0"/>
                  </a:moveTo>
                  <a:lnTo>
                    <a:pt x="79" y="0"/>
                  </a:lnTo>
                  <a:lnTo>
                    <a:pt x="79" y="9"/>
                  </a:lnTo>
                  <a:lnTo>
                    <a:pt x="69" y="9"/>
                  </a:lnTo>
                  <a:lnTo>
                    <a:pt x="69" y="0"/>
                  </a:lnTo>
                  <a:close/>
                  <a:moveTo>
                    <a:pt x="93" y="21"/>
                  </a:moveTo>
                  <a:lnTo>
                    <a:pt x="93" y="54"/>
                  </a:lnTo>
                  <a:lnTo>
                    <a:pt x="84" y="54"/>
                  </a:lnTo>
                  <a:lnTo>
                    <a:pt x="84" y="21"/>
                  </a:lnTo>
                  <a:lnTo>
                    <a:pt x="93" y="21"/>
                  </a:lnTo>
                  <a:close/>
                  <a:moveTo>
                    <a:pt x="93" y="79"/>
                  </a:moveTo>
                  <a:lnTo>
                    <a:pt x="93" y="87"/>
                  </a:lnTo>
                  <a:lnTo>
                    <a:pt x="84" y="87"/>
                  </a:lnTo>
                  <a:lnTo>
                    <a:pt x="84" y="79"/>
                  </a:lnTo>
                  <a:lnTo>
                    <a:pt x="93" y="79"/>
                  </a:lnTo>
                  <a:close/>
                  <a:moveTo>
                    <a:pt x="93" y="112"/>
                  </a:moveTo>
                  <a:lnTo>
                    <a:pt x="93" y="146"/>
                  </a:lnTo>
                  <a:lnTo>
                    <a:pt x="84" y="146"/>
                  </a:lnTo>
                  <a:lnTo>
                    <a:pt x="84" y="112"/>
                  </a:lnTo>
                  <a:lnTo>
                    <a:pt x="93" y="112"/>
                  </a:lnTo>
                  <a:close/>
                  <a:moveTo>
                    <a:pt x="93" y="171"/>
                  </a:moveTo>
                  <a:lnTo>
                    <a:pt x="93" y="179"/>
                  </a:lnTo>
                  <a:lnTo>
                    <a:pt x="84" y="179"/>
                  </a:lnTo>
                  <a:lnTo>
                    <a:pt x="84" y="171"/>
                  </a:lnTo>
                  <a:lnTo>
                    <a:pt x="93" y="171"/>
                  </a:lnTo>
                  <a:close/>
                  <a:moveTo>
                    <a:pt x="88" y="200"/>
                  </a:moveTo>
                  <a:lnTo>
                    <a:pt x="128" y="200"/>
                  </a:lnTo>
                  <a:lnTo>
                    <a:pt x="128" y="208"/>
                  </a:lnTo>
                  <a:lnTo>
                    <a:pt x="88" y="208"/>
                  </a:lnTo>
                  <a:lnTo>
                    <a:pt x="88" y="200"/>
                  </a:lnTo>
                  <a:close/>
                  <a:moveTo>
                    <a:pt x="158" y="200"/>
                  </a:moveTo>
                  <a:lnTo>
                    <a:pt x="167" y="200"/>
                  </a:lnTo>
                  <a:lnTo>
                    <a:pt x="167" y="208"/>
                  </a:lnTo>
                  <a:lnTo>
                    <a:pt x="158" y="208"/>
                  </a:lnTo>
                  <a:lnTo>
                    <a:pt x="158" y="200"/>
                  </a:lnTo>
                  <a:close/>
                  <a:moveTo>
                    <a:pt x="197" y="200"/>
                  </a:moveTo>
                  <a:lnTo>
                    <a:pt x="236" y="200"/>
                  </a:lnTo>
                  <a:lnTo>
                    <a:pt x="236" y="208"/>
                  </a:lnTo>
                  <a:lnTo>
                    <a:pt x="197" y="208"/>
                  </a:lnTo>
                  <a:lnTo>
                    <a:pt x="197" y="200"/>
                  </a:lnTo>
                  <a:close/>
                  <a:moveTo>
                    <a:pt x="266" y="200"/>
                  </a:moveTo>
                  <a:lnTo>
                    <a:pt x="276" y="200"/>
                  </a:lnTo>
                  <a:lnTo>
                    <a:pt x="276" y="208"/>
                  </a:lnTo>
                  <a:lnTo>
                    <a:pt x="266" y="208"/>
                  </a:lnTo>
                  <a:lnTo>
                    <a:pt x="266" y="200"/>
                  </a:lnTo>
                  <a:close/>
                  <a:moveTo>
                    <a:pt x="306" y="200"/>
                  </a:moveTo>
                  <a:lnTo>
                    <a:pt x="345" y="200"/>
                  </a:lnTo>
                  <a:lnTo>
                    <a:pt x="345" y="208"/>
                  </a:lnTo>
                  <a:lnTo>
                    <a:pt x="306" y="208"/>
                  </a:lnTo>
                  <a:lnTo>
                    <a:pt x="306" y="200"/>
                  </a:lnTo>
                  <a:close/>
                  <a:moveTo>
                    <a:pt x="375" y="200"/>
                  </a:moveTo>
                  <a:lnTo>
                    <a:pt x="384" y="200"/>
                  </a:lnTo>
                  <a:lnTo>
                    <a:pt x="384" y="208"/>
                  </a:lnTo>
                  <a:lnTo>
                    <a:pt x="375" y="208"/>
                  </a:lnTo>
                  <a:lnTo>
                    <a:pt x="375" y="200"/>
                  </a:lnTo>
                  <a:close/>
                  <a:moveTo>
                    <a:pt x="414" y="200"/>
                  </a:moveTo>
                  <a:lnTo>
                    <a:pt x="454" y="200"/>
                  </a:lnTo>
                  <a:lnTo>
                    <a:pt x="454" y="208"/>
                  </a:lnTo>
                  <a:lnTo>
                    <a:pt x="414" y="208"/>
                  </a:lnTo>
                  <a:lnTo>
                    <a:pt x="414" y="200"/>
                  </a:lnTo>
                  <a:close/>
                  <a:moveTo>
                    <a:pt x="483" y="200"/>
                  </a:moveTo>
                  <a:lnTo>
                    <a:pt x="493" y="200"/>
                  </a:lnTo>
                  <a:lnTo>
                    <a:pt x="493" y="208"/>
                  </a:lnTo>
                  <a:lnTo>
                    <a:pt x="483" y="208"/>
                  </a:lnTo>
                  <a:lnTo>
                    <a:pt x="483" y="200"/>
                  </a:lnTo>
                  <a:close/>
                  <a:moveTo>
                    <a:pt x="523" y="200"/>
                  </a:moveTo>
                  <a:lnTo>
                    <a:pt x="562" y="200"/>
                  </a:lnTo>
                  <a:lnTo>
                    <a:pt x="562" y="208"/>
                  </a:lnTo>
                  <a:lnTo>
                    <a:pt x="523" y="208"/>
                  </a:lnTo>
                  <a:lnTo>
                    <a:pt x="523" y="200"/>
                  </a:lnTo>
                  <a:close/>
                  <a:moveTo>
                    <a:pt x="592" y="200"/>
                  </a:moveTo>
                  <a:lnTo>
                    <a:pt x="602" y="200"/>
                  </a:lnTo>
                  <a:lnTo>
                    <a:pt x="602" y="208"/>
                  </a:lnTo>
                  <a:lnTo>
                    <a:pt x="592" y="208"/>
                  </a:lnTo>
                  <a:lnTo>
                    <a:pt x="592" y="200"/>
                  </a:lnTo>
                  <a:close/>
                  <a:moveTo>
                    <a:pt x="631" y="200"/>
                  </a:moveTo>
                  <a:lnTo>
                    <a:pt x="671" y="200"/>
                  </a:lnTo>
                  <a:lnTo>
                    <a:pt x="671" y="208"/>
                  </a:lnTo>
                  <a:lnTo>
                    <a:pt x="631" y="208"/>
                  </a:lnTo>
                  <a:lnTo>
                    <a:pt x="631" y="200"/>
                  </a:lnTo>
                  <a:close/>
                  <a:moveTo>
                    <a:pt x="700" y="200"/>
                  </a:moveTo>
                  <a:lnTo>
                    <a:pt x="710" y="200"/>
                  </a:lnTo>
                  <a:lnTo>
                    <a:pt x="710" y="208"/>
                  </a:lnTo>
                  <a:lnTo>
                    <a:pt x="700" y="208"/>
                  </a:lnTo>
                  <a:lnTo>
                    <a:pt x="700" y="200"/>
                  </a:lnTo>
                  <a:close/>
                </a:path>
              </a:pathLst>
            </a:custGeom>
            <a:solidFill>
              <a:srgbClr val="000000"/>
            </a:solidFill>
            <a:ln w="3175" cap="flat">
              <a:solidFill>
                <a:srgbClr val="000000"/>
              </a:solidFill>
              <a:prstDash val="solid"/>
              <a:bevel/>
              <a:headEnd/>
              <a:tailEnd/>
            </a:ln>
          </p:spPr>
          <p:txBody>
            <a:bodyPr/>
            <a:lstStyle/>
            <a:p>
              <a:endParaRPr lang="en-US"/>
            </a:p>
          </p:txBody>
        </p:sp>
        <p:sp>
          <p:nvSpPr>
            <p:cNvPr id="214130" name="Freeform 114"/>
            <p:cNvSpPr>
              <a:spLocks noEditPoints="1"/>
            </p:cNvSpPr>
            <p:nvPr/>
          </p:nvSpPr>
          <p:spPr bwMode="auto">
            <a:xfrm>
              <a:off x="3426" y="3223"/>
              <a:ext cx="1189" cy="502"/>
            </a:xfrm>
            <a:custGeom>
              <a:avLst/>
              <a:gdLst>
                <a:gd name="T0" fmla="*/ 0 w 1189"/>
                <a:gd name="T1" fmla="*/ 33 h 502"/>
                <a:gd name="T2" fmla="*/ 10 w 1189"/>
                <a:gd name="T3" fmla="*/ 58 h 502"/>
                <a:gd name="T4" fmla="*/ 0 w 1189"/>
                <a:gd name="T5" fmla="*/ 58 h 502"/>
                <a:gd name="T6" fmla="*/ 10 w 1189"/>
                <a:gd name="T7" fmla="*/ 124 h 502"/>
                <a:gd name="T8" fmla="*/ 10 w 1189"/>
                <a:gd name="T9" fmla="*/ 91 h 502"/>
                <a:gd name="T10" fmla="*/ 0 w 1189"/>
                <a:gd name="T11" fmla="*/ 157 h 502"/>
                <a:gd name="T12" fmla="*/ 10 w 1189"/>
                <a:gd name="T13" fmla="*/ 182 h 502"/>
                <a:gd name="T14" fmla="*/ 0 w 1189"/>
                <a:gd name="T15" fmla="*/ 182 h 502"/>
                <a:gd name="T16" fmla="*/ 10 w 1189"/>
                <a:gd name="T17" fmla="*/ 249 h 502"/>
                <a:gd name="T18" fmla="*/ 10 w 1189"/>
                <a:gd name="T19" fmla="*/ 241 h 502"/>
                <a:gd name="T20" fmla="*/ 0 w 1189"/>
                <a:gd name="T21" fmla="*/ 307 h 502"/>
                <a:gd name="T22" fmla="*/ 10 w 1189"/>
                <a:gd name="T23" fmla="*/ 332 h 502"/>
                <a:gd name="T24" fmla="*/ 0 w 1189"/>
                <a:gd name="T25" fmla="*/ 332 h 502"/>
                <a:gd name="T26" fmla="*/ 10 w 1189"/>
                <a:gd name="T27" fmla="*/ 398 h 502"/>
                <a:gd name="T28" fmla="*/ 10 w 1189"/>
                <a:gd name="T29" fmla="*/ 365 h 502"/>
                <a:gd name="T30" fmla="*/ 0 w 1189"/>
                <a:gd name="T31" fmla="*/ 432 h 502"/>
                <a:gd name="T32" fmla="*/ 10 w 1189"/>
                <a:gd name="T33" fmla="*/ 457 h 502"/>
                <a:gd name="T34" fmla="*/ 0 w 1189"/>
                <a:gd name="T35" fmla="*/ 457 h 502"/>
                <a:gd name="T36" fmla="*/ 34 w 1189"/>
                <a:gd name="T37" fmla="*/ 494 h 502"/>
                <a:gd name="T38" fmla="*/ 24 w 1189"/>
                <a:gd name="T39" fmla="*/ 494 h 502"/>
                <a:gd name="T40" fmla="*/ 103 w 1189"/>
                <a:gd name="T41" fmla="*/ 502 h 502"/>
                <a:gd name="T42" fmla="*/ 133 w 1189"/>
                <a:gd name="T43" fmla="*/ 494 h 502"/>
                <a:gd name="T44" fmla="*/ 133 w 1189"/>
                <a:gd name="T45" fmla="*/ 502 h 502"/>
                <a:gd name="T46" fmla="*/ 212 w 1189"/>
                <a:gd name="T47" fmla="*/ 494 h 502"/>
                <a:gd name="T48" fmla="*/ 172 w 1189"/>
                <a:gd name="T49" fmla="*/ 494 h 502"/>
                <a:gd name="T50" fmla="*/ 251 w 1189"/>
                <a:gd name="T51" fmla="*/ 502 h 502"/>
                <a:gd name="T52" fmla="*/ 281 w 1189"/>
                <a:gd name="T53" fmla="*/ 494 h 502"/>
                <a:gd name="T54" fmla="*/ 281 w 1189"/>
                <a:gd name="T55" fmla="*/ 502 h 502"/>
                <a:gd name="T56" fmla="*/ 360 w 1189"/>
                <a:gd name="T57" fmla="*/ 494 h 502"/>
                <a:gd name="T58" fmla="*/ 350 w 1189"/>
                <a:gd name="T59" fmla="*/ 494 h 502"/>
                <a:gd name="T60" fmla="*/ 429 w 1189"/>
                <a:gd name="T61" fmla="*/ 502 h 502"/>
                <a:gd name="T62" fmla="*/ 458 w 1189"/>
                <a:gd name="T63" fmla="*/ 494 h 502"/>
                <a:gd name="T64" fmla="*/ 458 w 1189"/>
                <a:gd name="T65" fmla="*/ 502 h 502"/>
                <a:gd name="T66" fmla="*/ 537 w 1189"/>
                <a:gd name="T67" fmla="*/ 494 h 502"/>
                <a:gd name="T68" fmla="*/ 498 w 1189"/>
                <a:gd name="T69" fmla="*/ 494 h 502"/>
                <a:gd name="T70" fmla="*/ 577 w 1189"/>
                <a:gd name="T71" fmla="*/ 502 h 502"/>
                <a:gd name="T72" fmla="*/ 606 w 1189"/>
                <a:gd name="T73" fmla="*/ 494 h 502"/>
                <a:gd name="T74" fmla="*/ 606 w 1189"/>
                <a:gd name="T75" fmla="*/ 502 h 502"/>
                <a:gd name="T76" fmla="*/ 685 w 1189"/>
                <a:gd name="T77" fmla="*/ 494 h 502"/>
                <a:gd name="T78" fmla="*/ 676 w 1189"/>
                <a:gd name="T79" fmla="*/ 494 h 502"/>
                <a:gd name="T80" fmla="*/ 754 w 1189"/>
                <a:gd name="T81" fmla="*/ 502 h 502"/>
                <a:gd name="T82" fmla="*/ 784 w 1189"/>
                <a:gd name="T83" fmla="*/ 494 h 502"/>
                <a:gd name="T84" fmla="*/ 784 w 1189"/>
                <a:gd name="T85" fmla="*/ 502 h 502"/>
                <a:gd name="T86" fmla="*/ 863 w 1189"/>
                <a:gd name="T87" fmla="*/ 494 h 502"/>
                <a:gd name="T88" fmla="*/ 824 w 1189"/>
                <a:gd name="T89" fmla="*/ 494 h 502"/>
                <a:gd name="T90" fmla="*/ 902 w 1189"/>
                <a:gd name="T91" fmla="*/ 502 h 502"/>
                <a:gd name="T92" fmla="*/ 932 w 1189"/>
                <a:gd name="T93" fmla="*/ 494 h 502"/>
                <a:gd name="T94" fmla="*/ 932 w 1189"/>
                <a:gd name="T95" fmla="*/ 502 h 502"/>
                <a:gd name="T96" fmla="*/ 1011 w 1189"/>
                <a:gd name="T97" fmla="*/ 494 h 502"/>
                <a:gd name="T98" fmla="*/ 1001 w 1189"/>
                <a:gd name="T99" fmla="*/ 494 h 502"/>
                <a:gd name="T100" fmla="*/ 1080 w 1189"/>
                <a:gd name="T101" fmla="*/ 502 h 502"/>
                <a:gd name="T102" fmla="*/ 1110 w 1189"/>
                <a:gd name="T103" fmla="*/ 494 h 502"/>
                <a:gd name="T104" fmla="*/ 1110 w 1189"/>
                <a:gd name="T105" fmla="*/ 502 h 502"/>
                <a:gd name="T106" fmla="*/ 1189 w 1189"/>
                <a:gd name="T107" fmla="*/ 494 h 502"/>
                <a:gd name="T108" fmla="*/ 1149 w 1189"/>
                <a:gd name="T109" fmla="*/ 494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89" h="502">
                  <a:moveTo>
                    <a:pt x="10" y="0"/>
                  </a:moveTo>
                  <a:lnTo>
                    <a:pt x="10" y="33"/>
                  </a:lnTo>
                  <a:lnTo>
                    <a:pt x="0" y="33"/>
                  </a:lnTo>
                  <a:lnTo>
                    <a:pt x="0" y="0"/>
                  </a:lnTo>
                  <a:lnTo>
                    <a:pt x="10" y="0"/>
                  </a:lnTo>
                  <a:close/>
                  <a:moveTo>
                    <a:pt x="10" y="58"/>
                  </a:moveTo>
                  <a:lnTo>
                    <a:pt x="10" y="66"/>
                  </a:lnTo>
                  <a:lnTo>
                    <a:pt x="0" y="66"/>
                  </a:lnTo>
                  <a:lnTo>
                    <a:pt x="0" y="58"/>
                  </a:lnTo>
                  <a:lnTo>
                    <a:pt x="10" y="58"/>
                  </a:lnTo>
                  <a:close/>
                  <a:moveTo>
                    <a:pt x="10" y="91"/>
                  </a:moveTo>
                  <a:lnTo>
                    <a:pt x="10" y="124"/>
                  </a:lnTo>
                  <a:lnTo>
                    <a:pt x="0" y="124"/>
                  </a:lnTo>
                  <a:lnTo>
                    <a:pt x="0" y="91"/>
                  </a:lnTo>
                  <a:lnTo>
                    <a:pt x="10" y="91"/>
                  </a:lnTo>
                  <a:close/>
                  <a:moveTo>
                    <a:pt x="10" y="149"/>
                  </a:moveTo>
                  <a:lnTo>
                    <a:pt x="10" y="157"/>
                  </a:lnTo>
                  <a:lnTo>
                    <a:pt x="0" y="157"/>
                  </a:lnTo>
                  <a:lnTo>
                    <a:pt x="0" y="149"/>
                  </a:lnTo>
                  <a:lnTo>
                    <a:pt x="10" y="149"/>
                  </a:lnTo>
                  <a:close/>
                  <a:moveTo>
                    <a:pt x="10" y="182"/>
                  </a:moveTo>
                  <a:lnTo>
                    <a:pt x="10" y="216"/>
                  </a:lnTo>
                  <a:lnTo>
                    <a:pt x="0" y="216"/>
                  </a:lnTo>
                  <a:lnTo>
                    <a:pt x="0" y="182"/>
                  </a:lnTo>
                  <a:lnTo>
                    <a:pt x="10" y="182"/>
                  </a:lnTo>
                  <a:close/>
                  <a:moveTo>
                    <a:pt x="10" y="241"/>
                  </a:moveTo>
                  <a:lnTo>
                    <a:pt x="10" y="249"/>
                  </a:lnTo>
                  <a:lnTo>
                    <a:pt x="0" y="249"/>
                  </a:lnTo>
                  <a:lnTo>
                    <a:pt x="0" y="241"/>
                  </a:lnTo>
                  <a:lnTo>
                    <a:pt x="10" y="241"/>
                  </a:lnTo>
                  <a:close/>
                  <a:moveTo>
                    <a:pt x="10" y="274"/>
                  </a:moveTo>
                  <a:lnTo>
                    <a:pt x="10" y="307"/>
                  </a:lnTo>
                  <a:lnTo>
                    <a:pt x="0" y="307"/>
                  </a:lnTo>
                  <a:lnTo>
                    <a:pt x="0" y="274"/>
                  </a:lnTo>
                  <a:lnTo>
                    <a:pt x="10" y="274"/>
                  </a:lnTo>
                  <a:close/>
                  <a:moveTo>
                    <a:pt x="10" y="332"/>
                  </a:moveTo>
                  <a:lnTo>
                    <a:pt x="10" y="340"/>
                  </a:lnTo>
                  <a:lnTo>
                    <a:pt x="0" y="340"/>
                  </a:lnTo>
                  <a:lnTo>
                    <a:pt x="0" y="332"/>
                  </a:lnTo>
                  <a:lnTo>
                    <a:pt x="10" y="332"/>
                  </a:lnTo>
                  <a:close/>
                  <a:moveTo>
                    <a:pt x="10" y="365"/>
                  </a:moveTo>
                  <a:lnTo>
                    <a:pt x="10" y="398"/>
                  </a:lnTo>
                  <a:lnTo>
                    <a:pt x="0" y="398"/>
                  </a:lnTo>
                  <a:lnTo>
                    <a:pt x="0" y="365"/>
                  </a:lnTo>
                  <a:lnTo>
                    <a:pt x="10" y="365"/>
                  </a:lnTo>
                  <a:close/>
                  <a:moveTo>
                    <a:pt x="10" y="423"/>
                  </a:moveTo>
                  <a:lnTo>
                    <a:pt x="10" y="432"/>
                  </a:lnTo>
                  <a:lnTo>
                    <a:pt x="0" y="432"/>
                  </a:lnTo>
                  <a:lnTo>
                    <a:pt x="0" y="423"/>
                  </a:lnTo>
                  <a:lnTo>
                    <a:pt x="10" y="423"/>
                  </a:lnTo>
                  <a:close/>
                  <a:moveTo>
                    <a:pt x="10" y="457"/>
                  </a:moveTo>
                  <a:lnTo>
                    <a:pt x="10" y="490"/>
                  </a:lnTo>
                  <a:lnTo>
                    <a:pt x="0" y="490"/>
                  </a:lnTo>
                  <a:lnTo>
                    <a:pt x="0" y="457"/>
                  </a:lnTo>
                  <a:lnTo>
                    <a:pt x="10" y="457"/>
                  </a:lnTo>
                  <a:close/>
                  <a:moveTo>
                    <a:pt x="24" y="494"/>
                  </a:moveTo>
                  <a:lnTo>
                    <a:pt x="34" y="494"/>
                  </a:lnTo>
                  <a:lnTo>
                    <a:pt x="34" y="502"/>
                  </a:lnTo>
                  <a:lnTo>
                    <a:pt x="24" y="502"/>
                  </a:lnTo>
                  <a:lnTo>
                    <a:pt x="24" y="494"/>
                  </a:lnTo>
                  <a:close/>
                  <a:moveTo>
                    <a:pt x="64" y="494"/>
                  </a:moveTo>
                  <a:lnTo>
                    <a:pt x="103" y="494"/>
                  </a:lnTo>
                  <a:lnTo>
                    <a:pt x="103" y="502"/>
                  </a:lnTo>
                  <a:lnTo>
                    <a:pt x="64" y="502"/>
                  </a:lnTo>
                  <a:lnTo>
                    <a:pt x="64" y="494"/>
                  </a:lnTo>
                  <a:close/>
                  <a:moveTo>
                    <a:pt x="133" y="494"/>
                  </a:moveTo>
                  <a:lnTo>
                    <a:pt x="143" y="494"/>
                  </a:lnTo>
                  <a:lnTo>
                    <a:pt x="143" y="502"/>
                  </a:lnTo>
                  <a:lnTo>
                    <a:pt x="133" y="502"/>
                  </a:lnTo>
                  <a:lnTo>
                    <a:pt x="133" y="494"/>
                  </a:lnTo>
                  <a:close/>
                  <a:moveTo>
                    <a:pt x="172" y="494"/>
                  </a:moveTo>
                  <a:lnTo>
                    <a:pt x="212" y="494"/>
                  </a:lnTo>
                  <a:lnTo>
                    <a:pt x="212" y="502"/>
                  </a:lnTo>
                  <a:lnTo>
                    <a:pt x="172" y="502"/>
                  </a:lnTo>
                  <a:lnTo>
                    <a:pt x="172" y="494"/>
                  </a:lnTo>
                  <a:close/>
                  <a:moveTo>
                    <a:pt x="241" y="494"/>
                  </a:moveTo>
                  <a:lnTo>
                    <a:pt x="251" y="494"/>
                  </a:lnTo>
                  <a:lnTo>
                    <a:pt x="251" y="502"/>
                  </a:lnTo>
                  <a:lnTo>
                    <a:pt x="241" y="502"/>
                  </a:lnTo>
                  <a:lnTo>
                    <a:pt x="241" y="494"/>
                  </a:lnTo>
                  <a:close/>
                  <a:moveTo>
                    <a:pt x="281" y="494"/>
                  </a:moveTo>
                  <a:lnTo>
                    <a:pt x="320" y="494"/>
                  </a:lnTo>
                  <a:lnTo>
                    <a:pt x="320" y="502"/>
                  </a:lnTo>
                  <a:lnTo>
                    <a:pt x="281" y="502"/>
                  </a:lnTo>
                  <a:lnTo>
                    <a:pt x="281" y="494"/>
                  </a:lnTo>
                  <a:close/>
                  <a:moveTo>
                    <a:pt x="350" y="494"/>
                  </a:moveTo>
                  <a:lnTo>
                    <a:pt x="360" y="494"/>
                  </a:lnTo>
                  <a:lnTo>
                    <a:pt x="360" y="502"/>
                  </a:lnTo>
                  <a:lnTo>
                    <a:pt x="350" y="502"/>
                  </a:lnTo>
                  <a:lnTo>
                    <a:pt x="350" y="494"/>
                  </a:lnTo>
                  <a:close/>
                  <a:moveTo>
                    <a:pt x="389" y="494"/>
                  </a:moveTo>
                  <a:lnTo>
                    <a:pt x="429" y="494"/>
                  </a:lnTo>
                  <a:lnTo>
                    <a:pt x="429" y="502"/>
                  </a:lnTo>
                  <a:lnTo>
                    <a:pt x="389" y="502"/>
                  </a:lnTo>
                  <a:lnTo>
                    <a:pt x="389" y="494"/>
                  </a:lnTo>
                  <a:close/>
                  <a:moveTo>
                    <a:pt x="458" y="494"/>
                  </a:moveTo>
                  <a:lnTo>
                    <a:pt x="468" y="494"/>
                  </a:lnTo>
                  <a:lnTo>
                    <a:pt x="468" y="502"/>
                  </a:lnTo>
                  <a:lnTo>
                    <a:pt x="458" y="502"/>
                  </a:lnTo>
                  <a:lnTo>
                    <a:pt x="458" y="494"/>
                  </a:lnTo>
                  <a:close/>
                  <a:moveTo>
                    <a:pt x="498" y="494"/>
                  </a:moveTo>
                  <a:lnTo>
                    <a:pt x="537" y="494"/>
                  </a:lnTo>
                  <a:lnTo>
                    <a:pt x="537" y="502"/>
                  </a:lnTo>
                  <a:lnTo>
                    <a:pt x="498" y="502"/>
                  </a:lnTo>
                  <a:lnTo>
                    <a:pt x="498" y="494"/>
                  </a:lnTo>
                  <a:close/>
                  <a:moveTo>
                    <a:pt x="567" y="494"/>
                  </a:moveTo>
                  <a:lnTo>
                    <a:pt x="577" y="494"/>
                  </a:lnTo>
                  <a:lnTo>
                    <a:pt x="577" y="502"/>
                  </a:lnTo>
                  <a:lnTo>
                    <a:pt x="567" y="502"/>
                  </a:lnTo>
                  <a:lnTo>
                    <a:pt x="567" y="494"/>
                  </a:lnTo>
                  <a:close/>
                  <a:moveTo>
                    <a:pt x="606" y="494"/>
                  </a:moveTo>
                  <a:lnTo>
                    <a:pt x="646" y="494"/>
                  </a:lnTo>
                  <a:lnTo>
                    <a:pt x="646" y="502"/>
                  </a:lnTo>
                  <a:lnTo>
                    <a:pt x="606" y="502"/>
                  </a:lnTo>
                  <a:lnTo>
                    <a:pt x="606" y="494"/>
                  </a:lnTo>
                  <a:close/>
                  <a:moveTo>
                    <a:pt x="676" y="494"/>
                  </a:moveTo>
                  <a:lnTo>
                    <a:pt x="685" y="494"/>
                  </a:lnTo>
                  <a:lnTo>
                    <a:pt x="685" y="502"/>
                  </a:lnTo>
                  <a:lnTo>
                    <a:pt x="676" y="502"/>
                  </a:lnTo>
                  <a:lnTo>
                    <a:pt x="676" y="494"/>
                  </a:lnTo>
                  <a:close/>
                  <a:moveTo>
                    <a:pt x="715" y="494"/>
                  </a:moveTo>
                  <a:lnTo>
                    <a:pt x="754" y="494"/>
                  </a:lnTo>
                  <a:lnTo>
                    <a:pt x="754" y="502"/>
                  </a:lnTo>
                  <a:lnTo>
                    <a:pt x="715" y="502"/>
                  </a:lnTo>
                  <a:lnTo>
                    <a:pt x="715" y="494"/>
                  </a:lnTo>
                  <a:close/>
                  <a:moveTo>
                    <a:pt x="784" y="494"/>
                  </a:moveTo>
                  <a:lnTo>
                    <a:pt x="794" y="494"/>
                  </a:lnTo>
                  <a:lnTo>
                    <a:pt x="794" y="502"/>
                  </a:lnTo>
                  <a:lnTo>
                    <a:pt x="784" y="502"/>
                  </a:lnTo>
                  <a:lnTo>
                    <a:pt x="784" y="494"/>
                  </a:lnTo>
                  <a:close/>
                  <a:moveTo>
                    <a:pt x="824" y="494"/>
                  </a:moveTo>
                  <a:lnTo>
                    <a:pt x="863" y="494"/>
                  </a:lnTo>
                  <a:lnTo>
                    <a:pt x="863" y="502"/>
                  </a:lnTo>
                  <a:lnTo>
                    <a:pt x="824" y="502"/>
                  </a:lnTo>
                  <a:lnTo>
                    <a:pt x="824" y="494"/>
                  </a:lnTo>
                  <a:close/>
                  <a:moveTo>
                    <a:pt x="893" y="494"/>
                  </a:moveTo>
                  <a:lnTo>
                    <a:pt x="902" y="494"/>
                  </a:lnTo>
                  <a:lnTo>
                    <a:pt x="902" y="502"/>
                  </a:lnTo>
                  <a:lnTo>
                    <a:pt x="893" y="502"/>
                  </a:lnTo>
                  <a:lnTo>
                    <a:pt x="893" y="494"/>
                  </a:lnTo>
                  <a:close/>
                  <a:moveTo>
                    <a:pt x="932" y="494"/>
                  </a:moveTo>
                  <a:lnTo>
                    <a:pt x="972" y="494"/>
                  </a:lnTo>
                  <a:lnTo>
                    <a:pt x="972" y="502"/>
                  </a:lnTo>
                  <a:lnTo>
                    <a:pt x="932" y="502"/>
                  </a:lnTo>
                  <a:lnTo>
                    <a:pt x="932" y="494"/>
                  </a:lnTo>
                  <a:close/>
                  <a:moveTo>
                    <a:pt x="1001" y="494"/>
                  </a:moveTo>
                  <a:lnTo>
                    <a:pt x="1011" y="494"/>
                  </a:lnTo>
                  <a:lnTo>
                    <a:pt x="1011" y="502"/>
                  </a:lnTo>
                  <a:lnTo>
                    <a:pt x="1001" y="502"/>
                  </a:lnTo>
                  <a:lnTo>
                    <a:pt x="1001" y="494"/>
                  </a:lnTo>
                  <a:close/>
                  <a:moveTo>
                    <a:pt x="1041" y="494"/>
                  </a:moveTo>
                  <a:lnTo>
                    <a:pt x="1080" y="494"/>
                  </a:lnTo>
                  <a:lnTo>
                    <a:pt x="1080" y="502"/>
                  </a:lnTo>
                  <a:lnTo>
                    <a:pt x="1041" y="502"/>
                  </a:lnTo>
                  <a:lnTo>
                    <a:pt x="1041" y="494"/>
                  </a:lnTo>
                  <a:close/>
                  <a:moveTo>
                    <a:pt x="1110" y="494"/>
                  </a:moveTo>
                  <a:lnTo>
                    <a:pt x="1120" y="494"/>
                  </a:lnTo>
                  <a:lnTo>
                    <a:pt x="1120" y="502"/>
                  </a:lnTo>
                  <a:lnTo>
                    <a:pt x="1110" y="502"/>
                  </a:lnTo>
                  <a:lnTo>
                    <a:pt x="1110" y="494"/>
                  </a:lnTo>
                  <a:close/>
                  <a:moveTo>
                    <a:pt x="1149" y="494"/>
                  </a:moveTo>
                  <a:lnTo>
                    <a:pt x="1189" y="494"/>
                  </a:lnTo>
                  <a:lnTo>
                    <a:pt x="1189" y="502"/>
                  </a:lnTo>
                  <a:lnTo>
                    <a:pt x="1149" y="502"/>
                  </a:lnTo>
                  <a:lnTo>
                    <a:pt x="1149" y="494"/>
                  </a:lnTo>
                  <a:close/>
                </a:path>
              </a:pathLst>
            </a:custGeom>
            <a:solidFill>
              <a:srgbClr val="000000"/>
            </a:solidFill>
            <a:ln w="3175" cap="flat">
              <a:solidFill>
                <a:srgbClr val="000000"/>
              </a:solidFill>
              <a:prstDash val="solid"/>
              <a:bevel/>
              <a:headEnd/>
              <a:tailEnd/>
            </a:ln>
          </p:spPr>
          <p:txBody>
            <a:bodyPr/>
            <a:lstStyle/>
            <a:p>
              <a:endParaRPr lang="en-US"/>
            </a:p>
          </p:txBody>
        </p:sp>
        <p:sp>
          <p:nvSpPr>
            <p:cNvPr id="214131" name="Freeform 115"/>
            <p:cNvSpPr>
              <a:spLocks noEditPoints="1"/>
            </p:cNvSpPr>
            <p:nvPr/>
          </p:nvSpPr>
          <p:spPr bwMode="auto">
            <a:xfrm>
              <a:off x="4417" y="1158"/>
              <a:ext cx="642" cy="141"/>
            </a:xfrm>
            <a:custGeom>
              <a:avLst/>
              <a:gdLst>
                <a:gd name="T0" fmla="*/ 400 w 6500"/>
                <a:gd name="T1" fmla="*/ 0 h 1700"/>
                <a:gd name="T2" fmla="*/ 0 w 6500"/>
                <a:gd name="T3" fmla="*/ 100 h 1700"/>
                <a:gd name="T4" fmla="*/ 700 w 6500"/>
                <a:gd name="T5" fmla="*/ 0 h 1700"/>
                <a:gd name="T6" fmla="*/ 800 w 6500"/>
                <a:gd name="T7" fmla="*/ 100 h 1700"/>
                <a:gd name="T8" fmla="*/ 700 w 6500"/>
                <a:gd name="T9" fmla="*/ 0 h 1700"/>
                <a:gd name="T10" fmla="*/ 900 w 6500"/>
                <a:gd name="T11" fmla="*/ 700 h 1700"/>
                <a:gd name="T12" fmla="*/ 800 w 6500"/>
                <a:gd name="T13" fmla="*/ 300 h 1700"/>
                <a:gd name="T14" fmla="*/ 900 w 6500"/>
                <a:gd name="T15" fmla="*/ 1000 h 1700"/>
                <a:gd name="T16" fmla="*/ 800 w 6500"/>
                <a:gd name="T17" fmla="*/ 1100 h 1700"/>
                <a:gd name="T18" fmla="*/ 900 w 6500"/>
                <a:gd name="T19" fmla="*/ 1000 h 1700"/>
                <a:gd name="T20" fmla="*/ 900 w 6500"/>
                <a:gd name="T21" fmla="*/ 1650 h 1700"/>
                <a:gd name="T22" fmla="*/ 1000 w 6500"/>
                <a:gd name="T23" fmla="*/ 1600 h 1700"/>
                <a:gd name="T24" fmla="*/ 850 w 6500"/>
                <a:gd name="T25" fmla="*/ 1700 h 1700"/>
                <a:gd name="T26" fmla="*/ 800 w 6500"/>
                <a:gd name="T27" fmla="*/ 1400 h 1700"/>
                <a:gd name="T28" fmla="*/ 1300 w 6500"/>
                <a:gd name="T29" fmla="*/ 1600 h 1700"/>
                <a:gd name="T30" fmla="*/ 1400 w 6500"/>
                <a:gd name="T31" fmla="*/ 1700 h 1700"/>
                <a:gd name="T32" fmla="*/ 1300 w 6500"/>
                <a:gd name="T33" fmla="*/ 1600 h 1700"/>
                <a:gd name="T34" fmla="*/ 2100 w 6500"/>
                <a:gd name="T35" fmla="*/ 1600 h 1700"/>
                <a:gd name="T36" fmla="*/ 1700 w 6500"/>
                <a:gd name="T37" fmla="*/ 1700 h 1700"/>
                <a:gd name="T38" fmla="*/ 2400 w 6500"/>
                <a:gd name="T39" fmla="*/ 1600 h 1700"/>
                <a:gd name="T40" fmla="*/ 2500 w 6500"/>
                <a:gd name="T41" fmla="*/ 1700 h 1700"/>
                <a:gd name="T42" fmla="*/ 2400 w 6500"/>
                <a:gd name="T43" fmla="*/ 1600 h 1700"/>
                <a:gd name="T44" fmla="*/ 3200 w 6500"/>
                <a:gd name="T45" fmla="*/ 1600 h 1700"/>
                <a:gd name="T46" fmla="*/ 2800 w 6500"/>
                <a:gd name="T47" fmla="*/ 1700 h 1700"/>
                <a:gd name="T48" fmla="*/ 3500 w 6500"/>
                <a:gd name="T49" fmla="*/ 1600 h 1700"/>
                <a:gd name="T50" fmla="*/ 3600 w 6500"/>
                <a:gd name="T51" fmla="*/ 1700 h 1700"/>
                <a:gd name="T52" fmla="*/ 3500 w 6500"/>
                <a:gd name="T53" fmla="*/ 1600 h 1700"/>
                <a:gd name="T54" fmla="*/ 4300 w 6500"/>
                <a:gd name="T55" fmla="*/ 1600 h 1700"/>
                <a:gd name="T56" fmla="*/ 3900 w 6500"/>
                <a:gd name="T57" fmla="*/ 1700 h 1700"/>
                <a:gd name="T58" fmla="*/ 4600 w 6500"/>
                <a:gd name="T59" fmla="*/ 1600 h 1700"/>
                <a:gd name="T60" fmla="*/ 4700 w 6500"/>
                <a:gd name="T61" fmla="*/ 1700 h 1700"/>
                <a:gd name="T62" fmla="*/ 4600 w 6500"/>
                <a:gd name="T63" fmla="*/ 1600 h 1700"/>
                <a:gd name="T64" fmla="*/ 5400 w 6500"/>
                <a:gd name="T65" fmla="*/ 1600 h 1700"/>
                <a:gd name="T66" fmla="*/ 5000 w 6500"/>
                <a:gd name="T67" fmla="*/ 1700 h 1700"/>
                <a:gd name="T68" fmla="*/ 5700 w 6500"/>
                <a:gd name="T69" fmla="*/ 1600 h 1700"/>
                <a:gd name="T70" fmla="*/ 5800 w 6500"/>
                <a:gd name="T71" fmla="*/ 1700 h 1700"/>
                <a:gd name="T72" fmla="*/ 5700 w 6500"/>
                <a:gd name="T73" fmla="*/ 1600 h 1700"/>
                <a:gd name="T74" fmla="*/ 6500 w 6500"/>
                <a:gd name="T75" fmla="*/ 1600 h 1700"/>
                <a:gd name="T76" fmla="*/ 6100 w 6500"/>
                <a:gd name="T77" fmla="*/ 1700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00" h="1700">
                  <a:moveTo>
                    <a:pt x="0" y="0"/>
                  </a:moveTo>
                  <a:lnTo>
                    <a:pt x="400" y="0"/>
                  </a:lnTo>
                  <a:lnTo>
                    <a:pt x="400" y="100"/>
                  </a:lnTo>
                  <a:lnTo>
                    <a:pt x="0" y="100"/>
                  </a:lnTo>
                  <a:lnTo>
                    <a:pt x="0" y="0"/>
                  </a:lnTo>
                  <a:close/>
                  <a:moveTo>
                    <a:pt x="700" y="0"/>
                  </a:moveTo>
                  <a:lnTo>
                    <a:pt x="800" y="0"/>
                  </a:lnTo>
                  <a:lnTo>
                    <a:pt x="800" y="100"/>
                  </a:lnTo>
                  <a:lnTo>
                    <a:pt x="700" y="100"/>
                  </a:lnTo>
                  <a:lnTo>
                    <a:pt x="700" y="0"/>
                  </a:lnTo>
                  <a:close/>
                  <a:moveTo>
                    <a:pt x="900" y="300"/>
                  </a:moveTo>
                  <a:lnTo>
                    <a:pt x="900" y="700"/>
                  </a:lnTo>
                  <a:lnTo>
                    <a:pt x="800" y="700"/>
                  </a:lnTo>
                  <a:lnTo>
                    <a:pt x="800" y="300"/>
                  </a:lnTo>
                  <a:lnTo>
                    <a:pt x="900" y="300"/>
                  </a:lnTo>
                  <a:close/>
                  <a:moveTo>
                    <a:pt x="900" y="1000"/>
                  </a:moveTo>
                  <a:lnTo>
                    <a:pt x="900" y="1100"/>
                  </a:lnTo>
                  <a:lnTo>
                    <a:pt x="800" y="1100"/>
                  </a:lnTo>
                  <a:lnTo>
                    <a:pt x="800" y="1000"/>
                  </a:lnTo>
                  <a:lnTo>
                    <a:pt x="900" y="1000"/>
                  </a:lnTo>
                  <a:close/>
                  <a:moveTo>
                    <a:pt x="900" y="1400"/>
                  </a:moveTo>
                  <a:lnTo>
                    <a:pt x="900" y="1650"/>
                  </a:lnTo>
                  <a:lnTo>
                    <a:pt x="850" y="1600"/>
                  </a:lnTo>
                  <a:lnTo>
                    <a:pt x="1000" y="1600"/>
                  </a:lnTo>
                  <a:lnTo>
                    <a:pt x="1000" y="1700"/>
                  </a:lnTo>
                  <a:lnTo>
                    <a:pt x="850" y="1700"/>
                  </a:lnTo>
                  <a:cubicBezTo>
                    <a:pt x="823" y="1700"/>
                    <a:pt x="800" y="1678"/>
                    <a:pt x="800" y="1650"/>
                  </a:cubicBezTo>
                  <a:lnTo>
                    <a:pt x="800" y="1400"/>
                  </a:lnTo>
                  <a:lnTo>
                    <a:pt x="900" y="1400"/>
                  </a:lnTo>
                  <a:close/>
                  <a:moveTo>
                    <a:pt x="1300" y="1600"/>
                  </a:moveTo>
                  <a:lnTo>
                    <a:pt x="1400" y="1600"/>
                  </a:lnTo>
                  <a:lnTo>
                    <a:pt x="1400" y="1700"/>
                  </a:lnTo>
                  <a:lnTo>
                    <a:pt x="1300" y="1700"/>
                  </a:lnTo>
                  <a:lnTo>
                    <a:pt x="1300" y="1600"/>
                  </a:lnTo>
                  <a:close/>
                  <a:moveTo>
                    <a:pt x="1700" y="1600"/>
                  </a:moveTo>
                  <a:lnTo>
                    <a:pt x="2100" y="1600"/>
                  </a:lnTo>
                  <a:lnTo>
                    <a:pt x="2100" y="1700"/>
                  </a:lnTo>
                  <a:lnTo>
                    <a:pt x="1700" y="1700"/>
                  </a:lnTo>
                  <a:lnTo>
                    <a:pt x="1700" y="1600"/>
                  </a:lnTo>
                  <a:close/>
                  <a:moveTo>
                    <a:pt x="2400" y="1600"/>
                  </a:moveTo>
                  <a:lnTo>
                    <a:pt x="2500" y="1600"/>
                  </a:lnTo>
                  <a:lnTo>
                    <a:pt x="2500" y="1700"/>
                  </a:lnTo>
                  <a:lnTo>
                    <a:pt x="2400" y="1700"/>
                  </a:lnTo>
                  <a:lnTo>
                    <a:pt x="2400" y="1600"/>
                  </a:lnTo>
                  <a:close/>
                  <a:moveTo>
                    <a:pt x="2800" y="1600"/>
                  </a:moveTo>
                  <a:lnTo>
                    <a:pt x="3200" y="1600"/>
                  </a:lnTo>
                  <a:lnTo>
                    <a:pt x="3200" y="1700"/>
                  </a:lnTo>
                  <a:lnTo>
                    <a:pt x="2800" y="1700"/>
                  </a:lnTo>
                  <a:lnTo>
                    <a:pt x="2800" y="1600"/>
                  </a:lnTo>
                  <a:close/>
                  <a:moveTo>
                    <a:pt x="3500" y="1600"/>
                  </a:moveTo>
                  <a:lnTo>
                    <a:pt x="3600" y="1600"/>
                  </a:lnTo>
                  <a:lnTo>
                    <a:pt x="3600" y="1700"/>
                  </a:lnTo>
                  <a:lnTo>
                    <a:pt x="3500" y="1700"/>
                  </a:lnTo>
                  <a:lnTo>
                    <a:pt x="3500" y="1600"/>
                  </a:lnTo>
                  <a:close/>
                  <a:moveTo>
                    <a:pt x="3900" y="1600"/>
                  </a:moveTo>
                  <a:lnTo>
                    <a:pt x="4300" y="1600"/>
                  </a:lnTo>
                  <a:lnTo>
                    <a:pt x="4300" y="1700"/>
                  </a:lnTo>
                  <a:lnTo>
                    <a:pt x="3900" y="1700"/>
                  </a:lnTo>
                  <a:lnTo>
                    <a:pt x="3900" y="1600"/>
                  </a:lnTo>
                  <a:close/>
                  <a:moveTo>
                    <a:pt x="4600" y="1600"/>
                  </a:moveTo>
                  <a:lnTo>
                    <a:pt x="4700" y="1600"/>
                  </a:lnTo>
                  <a:lnTo>
                    <a:pt x="4700" y="1700"/>
                  </a:lnTo>
                  <a:lnTo>
                    <a:pt x="4600" y="1700"/>
                  </a:lnTo>
                  <a:lnTo>
                    <a:pt x="4600" y="1600"/>
                  </a:lnTo>
                  <a:close/>
                  <a:moveTo>
                    <a:pt x="5000" y="1600"/>
                  </a:moveTo>
                  <a:lnTo>
                    <a:pt x="5400" y="1600"/>
                  </a:lnTo>
                  <a:lnTo>
                    <a:pt x="5400" y="1700"/>
                  </a:lnTo>
                  <a:lnTo>
                    <a:pt x="5000" y="1700"/>
                  </a:lnTo>
                  <a:lnTo>
                    <a:pt x="5000" y="1600"/>
                  </a:lnTo>
                  <a:close/>
                  <a:moveTo>
                    <a:pt x="5700" y="1600"/>
                  </a:moveTo>
                  <a:lnTo>
                    <a:pt x="5800" y="1600"/>
                  </a:lnTo>
                  <a:lnTo>
                    <a:pt x="5800" y="1700"/>
                  </a:lnTo>
                  <a:lnTo>
                    <a:pt x="5700" y="1700"/>
                  </a:lnTo>
                  <a:lnTo>
                    <a:pt x="5700" y="1600"/>
                  </a:lnTo>
                  <a:close/>
                  <a:moveTo>
                    <a:pt x="6100" y="1600"/>
                  </a:moveTo>
                  <a:lnTo>
                    <a:pt x="6500" y="1600"/>
                  </a:lnTo>
                  <a:lnTo>
                    <a:pt x="6500" y="1700"/>
                  </a:lnTo>
                  <a:lnTo>
                    <a:pt x="6100" y="1700"/>
                  </a:lnTo>
                  <a:lnTo>
                    <a:pt x="6100" y="1600"/>
                  </a:lnTo>
                  <a:close/>
                </a:path>
              </a:pathLst>
            </a:custGeom>
            <a:solidFill>
              <a:srgbClr val="000000"/>
            </a:solidFill>
            <a:ln w="3175" cap="flat">
              <a:solidFill>
                <a:srgbClr val="000000"/>
              </a:solidFill>
              <a:prstDash val="solid"/>
              <a:bevel/>
              <a:headEnd/>
              <a:tailEnd/>
            </a:ln>
          </p:spPr>
          <p:txBody>
            <a:bodyPr/>
            <a:lstStyle/>
            <a:p>
              <a:endParaRPr lang="en-US"/>
            </a:p>
          </p:txBody>
        </p:sp>
        <p:sp>
          <p:nvSpPr>
            <p:cNvPr id="214132" name="Freeform 116"/>
            <p:cNvSpPr>
              <a:spLocks noEditPoints="1"/>
            </p:cNvSpPr>
            <p:nvPr/>
          </p:nvSpPr>
          <p:spPr bwMode="auto">
            <a:xfrm>
              <a:off x="4457" y="1092"/>
              <a:ext cx="177" cy="75"/>
            </a:xfrm>
            <a:custGeom>
              <a:avLst/>
              <a:gdLst>
                <a:gd name="T0" fmla="*/ 0 w 1800"/>
                <a:gd name="T1" fmla="*/ 800 h 900"/>
                <a:gd name="T2" fmla="*/ 250 w 1800"/>
                <a:gd name="T3" fmla="*/ 800 h 900"/>
                <a:gd name="T4" fmla="*/ 200 w 1800"/>
                <a:gd name="T5" fmla="*/ 850 h 900"/>
                <a:gd name="T6" fmla="*/ 200 w 1800"/>
                <a:gd name="T7" fmla="*/ 700 h 900"/>
                <a:gd name="T8" fmla="*/ 300 w 1800"/>
                <a:gd name="T9" fmla="*/ 700 h 900"/>
                <a:gd name="T10" fmla="*/ 300 w 1800"/>
                <a:gd name="T11" fmla="*/ 850 h 900"/>
                <a:gd name="T12" fmla="*/ 250 w 1800"/>
                <a:gd name="T13" fmla="*/ 900 h 900"/>
                <a:gd name="T14" fmla="*/ 0 w 1800"/>
                <a:gd name="T15" fmla="*/ 900 h 900"/>
                <a:gd name="T16" fmla="*/ 0 w 1800"/>
                <a:gd name="T17" fmla="*/ 800 h 900"/>
                <a:gd name="T18" fmla="*/ 200 w 1800"/>
                <a:gd name="T19" fmla="*/ 400 h 900"/>
                <a:gd name="T20" fmla="*/ 200 w 1800"/>
                <a:gd name="T21" fmla="*/ 300 h 900"/>
                <a:gd name="T22" fmla="*/ 300 w 1800"/>
                <a:gd name="T23" fmla="*/ 300 h 900"/>
                <a:gd name="T24" fmla="*/ 300 w 1800"/>
                <a:gd name="T25" fmla="*/ 400 h 900"/>
                <a:gd name="T26" fmla="*/ 200 w 1800"/>
                <a:gd name="T27" fmla="*/ 400 h 900"/>
                <a:gd name="T28" fmla="*/ 300 w 1800"/>
                <a:gd name="T29" fmla="*/ 0 h 900"/>
                <a:gd name="T30" fmla="*/ 700 w 1800"/>
                <a:gd name="T31" fmla="*/ 0 h 900"/>
                <a:gd name="T32" fmla="*/ 700 w 1800"/>
                <a:gd name="T33" fmla="*/ 100 h 900"/>
                <a:gd name="T34" fmla="*/ 300 w 1800"/>
                <a:gd name="T35" fmla="*/ 100 h 900"/>
                <a:gd name="T36" fmla="*/ 300 w 1800"/>
                <a:gd name="T37" fmla="*/ 0 h 900"/>
                <a:gd name="T38" fmla="*/ 1000 w 1800"/>
                <a:gd name="T39" fmla="*/ 0 h 900"/>
                <a:gd name="T40" fmla="*/ 1100 w 1800"/>
                <a:gd name="T41" fmla="*/ 0 h 900"/>
                <a:gd name="T42" fmla="*/ 1100 w 1800"/>
                <a:gd name="T43" fmla="*/ 100 h 900"/>
                <a:gd name="T44" fmla="*/ 1000 w 1800"/>
                <a:gd name="T45" fmla="*/ 100 h 900"/>
                <a:gd name="T46" fmla="*/ 1000 w 1800"/>
                <a:gd name="T47" fmla="*/ 0 h 900"/>
                <a:gd name="T48" fmla="*/ 1400 w 1800"/>
                <a:gd name="T49" fmla="*/ 0 h 900"/>
                <a:gd name="T50" fmla="*/ 1800 w 1800"/>
                <a:gd name="T51" fmla="*/ 0 h 900"/>
                <a:gd name="T52" fmla="*/ 1800 w 1800"/>
                <a:gd name="T53" fmla="*/ 100 h 900"/>
                <a:gd name="T54" fmla="*/ 1400 w 1800"/>
                <a:gd name="T55" fmla="*/ 100 h 900"/>
                <a:gd name="T56" fmla="*/ 1400 w 1800"/>
                <a:gd name="T57"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0" h="900">
                  <a:moveTo>
                    <a:pt x="0" y="800"/>
                  </a:moveTo>
                  <a:lnTo>
                    <a:pt x="250" y="800"/>
                  </a:lnTo>
                  <a:lnTo>
                    <a:pt x="200" y="850"/>
                  </a:lnTo>
                  <a:lnTo>
                    <a:pt x="200" y="700"/>
                  </a:lnTo>
                  <a:lnTo>
                    <a:pt x="300" y="700"/>
                  </a:lnTo>
                  <a:lnTo>
                    <a:pt x="300" y="850"/>
                  </a:lnTo>
                  <a:cubicBezTo>
                    <a:pt x="300" y="878"/>
                    <a:pt x="278" y="900"/>
                    <a:pt x="250" y="900"/>
                  </a:cubicBezTo>
                  <a:lnTo>
                    <a:pt x="0" y="900"/>
                  </a:lnTo>
                  <a:lnTo>
                    <a:pt x="0" y="800"/>
                  </a:lnTo>
                  <a:close/>
                  <a:moveTo>
                    <a:pt x="200" y="400"/>
                  </a:moveTo>
                  <a:lnTo>
                    <a:pt x="200" y="300"/>
                  </a:lnTo>
                  <a:lnTo>
                    <a:pt x="300" y="300"/>
                  </a:lnTo>
                  <a:lnTo>
                    <a:pt x="300" y="400"/>
                  </a:lnTo>
                  <a:lnTo>
                    <a:pt x="200" y="400"/>
                  </a:lnTo>
                  <a:close/>
                  <a:moveTo>
                    <a:pt x="300" y="0"/>
                  </a:moveTo>
                  <a:lnTo>
                    <a:pt x="700" y="0"/>
                  </a:lnTo>
                  <a:lnTo>
                    <a:pt x="700" y="100"/>
                  </a:lnTo>
                  <a:lnTo>
                    <a:pt x="300" y="100"/>
                  </a:lnTo>
                  <a:lnTo>
                    <a:pt x="300" y="0"/>
                  </a:lnTo>
                  <a:close/>
                  <a:moveTo>
                    <a:pt x="1000" y="0"/>
                  </a:moveTo>
                  <a:lnTo>
                    <a:pt x="1100" y="0"/>
                  </a:lnTo>
                  <a:lnTo>
                    <a:pt x="1100" y="100"/>
                  </a:lnTo>
                  <a:lnTo>
                    <a:pt x="1000" y="100"/>
                  </a:lnTo>
                  <a:lnTo>
                    <a:pt x="1000" y="0"/>
                  </a:lnTo>
                  <a:close/>
                  <a:moveTo>
                    <a:pt x="1400" y="0"/>
                  </a:moveTo>
                  <a:lnTo>
                    <a:pt x="1800" y="0"/>
                  </a:lnTo>
                  <a:lnTo>
                    <a:pt x="1800" y="100"/>
                  </a:lnTo>
                  <a:lnTo>
                    <a:pt x="1400" y="100"/>
                  </a:lnTo>
                  <a:lnTo>
                    <a:pt x="1400" y="0"/>
                  </a:lnTo>
                  <a:close/>
                </a:path>
              </a:pathLst>
            </a:custGeom>
            <a:solidFill>
              <a:srgbClr val="000000"/>
            </a:solidFill>
            <a:ln w="3175" cap="flat">
              <a:solidFill>
                <a:srgbClr val="000000"/>
              </a:solidFill>
              <a:prstDash val="solid"/>
              <a:bevel/>
              <a:headEnd/>
              <a:tailEnd/>
            </a:ln>
          </p:spPr>
          <p:txBody>
            <a:bodyPr/>
            <a:lstStyle/>
            <a:p>
              <a:endParaRPr lang="en-US"/>
            </a:p>
          </p:txBody>
        </p:sp>
        <p:sp>
          <p:nvSpPr>
            <p:cNvPr id="214133" name="Freeform 117"/>
            <p:cNvSpPr>
              <a:spLocks/>
            </p:cNvSpPr>
            <p:nvPr/>
          </p:nvSpPr>
          <p:spPr bwMode="auto">
            <a:xfrm>
              <a:off x="4496" y="1129"/>
              <a:ext cx="79" cy="366"/>
            </a:xfrm>
            <a:custGeom>
              <a:avLst/>
              <a:gdLst>
                <a:gd name="T0" fmla="*/ 0 w 79"/>
                <a:gd name="T1" fmla="*/ 366 h 366"/>
                <a:gd name="T2" fmla="*/ 0 w 79"/>
                <a:gd name="T3" fmla="*/ 320 h 366"/>
                <a:gd name="T4" fmla="*/ 79 w 79"/>
                <a:gd name="T5" fmla="*/ 320 h 366"/>
                <a:gd name="T6" fmla="*/ 79 w 79"/>
                <a:gd name="T7" fmla="*/ 0 h 366"/>
              </a:gdLst>
              <a:ahLst/>
              <a:cxnLst>
                <a:cxn ang="0">
                  <a:pos x="T0" y="T1"/>
                </a:cxn>
                <a:cxn ang="0">
                  <a:pos x="T2" y="T3"/>
                </a:cxn>
                <a:cxn ang="0">
                  <a:pos x="T4" y="T5"/>
                </a:cxn>
                <a:cxn ang="0">
                  <a:pos x="T6" y="T7"/>
                </a:cxn>
              </a:cxnLst>
              <a:rect l="0" t="0" r="r" b="b"/>
              <a:pathLst>
                <a:path w="79" h="366">
                  <a:moveTo>
                    <a:pt x="0" y="366"/>
                  </a:moveTo>
                  <a:lnTo>
                    <a:pt x="0" y="320"/>
                  </a:lnTo>
                  <a:lnTo>
                    <a:pt x="79" y="320"/>
                  </a:lnTo>
                  <a:lnTo>
                    <a:pt x="79" y="0"/>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14135" name="Rectangle 119"/>
          <p:cNvSpPr>
            <a:spLocks noChangeArrowheads="1"/>
          </p:cNvSpPr>
          <p:nvPr/>
        </p:nvSpPr>
        <p:spPr bwMode="auto">
          <a:xfrm>
            <a:off x="3733800" y="0"/>
            <a:ext cx="38862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b="1"/>
              <a:t>Perhubungan antara para Maharaja</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6400800" y="277813"/>
            <a:ext cx="2590800" cy="2617787"/>
          </a:xfrm>
        </p:spPr>
        <p:txBody>
          <a:bodyPr/>
          <a:lstStyle/>
          <a:p>
            <a:r>
              <a:rPr lang="en-US"/>
              <a:t>Kaligula</a:t>
            </a:r>
            <a:r>
              <a:rPr lang="en-US" sz="3600"/>
              <a:t> (</a:t>
            </a:r>
            <a:r>
              <a:rPr lang="en-US" sz="3200"/>
              <a:t>MS 37-41</a:t>
            </a:r>
            <a:r>
              <a:rPr lang="en-US" sz="3600"/>
              <a:t>)</a:t>
            </a:r>
          </a:p>
        </p:txBody>
      </p:sp>
      <p:pic>
        <p:nvPicPr>
          <p:cNvPr id="216067" name="Picture 3" descr="Caligu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550"/>
            <a:ext cx="6308725" cy="6692900"/>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7146925" y="3694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0" y="228600"/>
            <a:ext cx="2667000" cy="2133600"/>
          </a:xfrm>
        </p:spPr>
        <p:txBody>
          <a:bodyPr/>
          <a:lstStyle/>
          <a:p>
            <a:r>
              <a:rPr lang="en-US"/>
              <a:t>Konsul Kaligula </a:t>
            </a:r>
          </a:p>
        </p:txBody>
      </p:sp>
      <p:pic>
        <p:nvPicPr>
          <p:cNvPr id="218115" name="Picture 3" descr="Caligula Ho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538" y="-1295400"/>
            <a:ext cx="6494462" cy="6858000"/>
          </a:xfrm>
          <a:prstGeom prst="rect">
            <a:avLst/>
          </a:prstGeom>
          <a:noFill/>
          <a:extLst>
            <a:ext uri="{909E8E84-426E-40dd-AFC4-6F175D3DCCD1}">
              <a14:hiddenFill xmlns:a14="http://schemas.microsoft.com/office/drawing/2010/main">
                <a:solidFill>
                  <a:srgbClr val="FFFFFF"/>
                </a:solidFill>
              </a14:hiddenFill>
            </a:ext>
          </a:extLst>
        </p:spPr>
      </p:pic>
      <p:sp>
        <p:nvSpPr>
          <p:cNvPr id="218116" name="Text Box 4"/>
          <p:cNvSpPr txBox="1">
            <a:spLocks noChangeArrowheads="1"/>
          </p:cNvSpPr>
          <p:nvPr/>
        </p:nvSpPr>
        <p:spPr bwMode="auto">
          <a:xfrm>
            <a:off x="0" y="5562600"/>
            <a:ext cx="7924800" cy="10064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b="1"/>
              <a:t>Maharaja Kaligula tabalkan Incitatus kawannya sebagai consul—maka Incitatus menjadi seorang yang sangat berkuasa memerintah dalam Empayar Rom.</a:t>
            </a:r>
          </a:p>
        </p:txBody>
      </p:sp>
      <p:sp>
        <p:nvSpPr>
          <p:cNvPr id="218117" name="WordArt 5"/>
          <p:cNvSpPr>
            <a:spLocks noChangeArrowheads="1" noChangeShapeType="1" noTextEdit="1"/>
          </p:cNvSpPr>
          <p:nvPr/>
        </p:nvSpPr>
        <p:spPr bwMode="auto">
          <a:xfrm>
            <a:off x="7543800" y="5486400"/>
            <a:ext cx="1600200" cy="137160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0">
                  <a:gsLst>
                    <a:gs pos="0">
                      <a:srgbClr val="FFE701"/>
                    </a:gs>
                    <a:gs pos="100000">
                      <a:srgbClr val="FE3E02"/>
                    </a:gs>
                  </a:gsLst>
                  <a:lin ang="5400000" scaled="1"/>
                </a:gradFill>
                <a:latin typeface="Impact"/>
                <a:ea typeface="Impact"/>
                <a:cs typeface="Impact"/>
              </a:rPr>
              <a:t>Apa lagi?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18117"/>
                                        </p:tgtEl>
                                        <p:attrNameLst>
                                          <p:attrName>style.visibility</p:attrName>
                                        </p:attrNameLst>
                                      </p:cBhvr>
                                      <p:to>
                                        <p:strVal val="visible"/>
                                      </p:to>
                                    </p:set>
                                    <p:animScale>
                                      <p:cBhvr>
                                        <p:cTn id="7" dur="1000" decel="50000" fill="hold">
                                          <p:stCondLst>
                                            <p:cond delay="0"/>
                                          </p:stCondLst>
                                        </p:cTn>
                                        <p:tgtEl>
                                          <p:spTgt spid="2181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8117"/>
                                        </p:tgtEl>
                                        <p:attrNameLst>
                                          <p:attrName>ppt_x</p:attrName>
                                          <p:attrName>ppt_y</p:attrName>
                                        </p:attrNameLst>
                                      </p:cBhvr>
                                    </p:animMotion>
                                    <p:animEffect transition="in" filter="fade">
                                      <p:cBhvr>
                                        <p:cTn id="9" dur="1000"/>
                                        <p:tgtEl>
                                          <p:spTgt spid="21811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218115"/>
                                        </p:tgtEl>
                                        <p:attrNameLst>
                                          <p:attrName>style.visibility</p:attrName>
                                        </p:attrNameLst>
                                      </p:cBhvr>
                                      <p:to>
                                        <p:strVal val="visible"/>
                                      </p:to>
                                    </p:set>
                                    <p:animEffect transition="in" filter="dissolve">
                                      <p:cBhvr>
                                        <p:cTn id="14" dur="2000"/>
                                        <p:tgtEl>
                                          <p:spTgt spid="218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381000" y="4800600"/>
            <a:ext cx="3962400" cy="1752600"/>
          </a:xfrm>
        </p:spPr>
        <p:txBody>
          <a:bodyPr/>
          <a:lstStyle/>
          <a:p>
            <a:r>
              <a:rPr lang="en-US"/>
              <a:t>Pengembangan </a:t>
            </a:r>
            <a:br>
              <a:rPr lang="en-US"/>
            </a:br>
            <a:r>
              <a:rPr lang="en-US"/>
              <a:t>Hasmonean</a:t>
            </a:r>
          </a:p>
        </p:txBody>
      </p:sp>
      <p:pic>
        <p:nvPicPr>
          <p:cNvPr id="203779" name="Picture 3" descr="Hasmonean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763" y="0"/>
            <a:ext cx="48212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3780" name="Picture 4" descr="Weiner Dog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8" y="76200"/>
            <a:ext cx="4208462" cy="4419600"/>
          </a:xfrm>
          <a:prstGeom prst="rect">
            <a:avLst/>
          </a:prstGeom>
          <a:noFill/>
          <a:extLst>
            <a:ext uri="{909E8E84-426E-40dd-AFC4-6F175D3DCCD1}">
              <a14:hiddenFill xmlns:a14="http://schemas.microsoft.com/office/drawing/2010/main">
                <a:solidFill>
                  <a:srgbClr val="FFFFFF"/>
                </a:solidFill>
              </a14:hiddenFill>
            </a:ext>
          </a:extLst>
        </p:spPr>
      </p:pic>
      <p:sp>
        <p:nvSpPr>
          <p:cNvPr id="203781" name="Line 5"/>
          <p:cNvSpPr>
            <a:spLocks noChangeShapeType="1"/>
          </p:cNvSpPr>
          <p:nvPr/>
        </p:nvSpPr>
        <p:spPr bwMode="auto">
          <a:xfrm flipH="1">
            <a:off x="1447800" y="744538"/>
            <a:ext cx="454025" cy="246062"/>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03782" name="Line 6"/>
          <p:cNvSpPr>
            <a:spLocks noChangeShapeType="1"/>
          </p:cNvSpPr>
          <p:nvPr/>
        </p:nvSpPr>
        <p:spPr bwMode="auto">
          <a:xfrm>
            <a:off x="1514475" y="1143000"/>
            <a:ext cx="330200" cy="1588"/>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03783" name="Line 7"/>
          <p:cNvSpPr>
            <a:spLocks noChangeShapeType="1"/>
          </p:cNvSpPr>
          <p:nvPr/>
        </p:nvSpPr>
        <p:spPr bwMode="auto">
          <a:xfrm>
            <a:off x="793750" y="1447800"/>
            <a:ext cx="1492250" cy="533400"/>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03784" name="Line 8"/>
          <p:cNvSpPr>
            <a:spLocks noChangeShapeType="1"/>
          </p:cNvSpPr>
          <p:nvPr/>
        </p:nvSpPr>
        <p:spPr bwMode="auto">
          <a:xfrm flipH="1">
            <a:off x="457200" y="1371600"/>
            <a:ext cx="1371600" cy="0"/>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03785" name="Line 9"/>
          <p:cNvSpPr>
            <a:spLocks noChangeShapeType="1"/>
          </p:cNvSpPr>
          <p:nvPr/>
        </p:nvSpPr>
        <p:spPr bwMode="auto">
          <a:xfrm rot="10800000" flipV="1">
            <a:off x="779463" y="2057400"/>
            <a:ext cx="1403350" cy="342900"/>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03786" name="Line 10"/>
          <p:cNvSpPr>
            <a:spLocks noChangeShapeType="1"/>
          </p:cNvSpPr>
          <p:nvPr/>
        </p:nvSpPr>
        <p:spPr bwMode="auto">
          <a:xfrm flipH="1" flipV="1">
            <a:off x="2057400" y="2514600"/>
            <a:ext cx="404813" cy="28575"/>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03787" name="Line 11"/>
          <p:cNvSpPr>
            <a:spLocks noChangeShapeType="1"/>
          </p:cNvSpPr>
          <p:nvPr/>
        </p:nvSpPr>
        <p:spPr bwMode="auto">
          <a:xfrm>
            <a:off x="1320800" y="2362200"/>
            <a:ext cx="1651000" cy="1588"/>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03788" name="Line 12"/>
          <p:cNvSpPr>
            <a:spLocks noChangeShapeType="1"/>
          </p:cNvSpPr>
          <p:nvPr/>
        </p:nvSpPr>
        <p:spPr bwMode="auto">
          <a:xfrm flipH="1">
            <a:off x="1066800" y="2743200"/>
            <a:ext cx="741363" cy="195263"/>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03789" name="Line 13"/>
          <p:cNvSpPr>
            <a:spLocks noChangeShapeType="1"/>
          </p:cNvSpPr>
          <p:nvPr/>
        </p:nvSpPr>
        <p:spPr bwMode="auto">
          <a:xfrm>
            <a:off x="2743200" y="2746375"/>
            <a:ext cx="741363" cy="246063"/>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03790" name="Text Box 14"/>
          <p:cNvSpPr txBox="1">
            <a:spLocks noChangeArrowheads="1"/>
          </p:cNvSpPr>
          <p:nvPr/>
        </p:nvSpPr>
        <p:spPr bwMode="auto">
          <a:xfrm>
            <a:off x="3524250" y="281940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800" b="1">
                <a:solidFill>
                  <a:srgbClr val="BA1236"/>
                </a:solidFill>
                <a:latin typeface="Times New Roman" charset="0"/>
              </a:rPr>
              <a:t>?</a:t>
            </a:r>
          </a:p>
        </p:txBody>
      </p:sp>
      <p:sp>
        <p:nvSpPr>
          <p:cNvPr id="203791" name="Text Box 15"/>
          <p:cNvSpPr txBox="1">
            <a:spLocks noChangeArrowheads="1"/>
          </p:cNvSpPr>
          <p:nvPr/>
        </p:nvSpPr>
        <p:spPr bwMode="auto">
          <a:xfrm>
            <a:off x="685800" y="28336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800" b="1">
                <a:solidFill>
                  <a:srgbClr val="BA1236"/>
                </a:solidFill>
                <a:latin typeface="Times New Roman" charset="0"/>
              </a:rPr>
              <a:t>?</a:t>
            </a:r>
          </a:p>
        </p:txBody>
      </p:sp>
      <p:sp>
        <p:nvSpPr>
          <p:cNvPr id="203792" name="AutoShape 16"/>
          <p:cNvSpPr>
            <a:spLocks noChangeArrowheads="1"/>
          </p:cNvSpPr>
          <p:nvPr/>
        </p:nvSpPr>
        <p:spPr bwMode="auto">
          <a:xfrm>
            <a:off x="1111250" y="2971800"/>
            <a:ext cx="412750" cy="3937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BA1236"/>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793" name="AutoShape 17"/>
          <p:cNvSpPr>
            <a:spLocks noChangeArrowheads="1"/>
          </p:cNvSpPr>
          <p:nvPr/>
        </p:nvSpPr>
        <p:spPr bwMode="auto">
          <a:xfrm>
            <a:off x="3048000" y="2971800"/>
            <a:ext cx="412750" cy="3937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BA1236"/>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794" name="Text Box 18"/>
          <p:cNvSpPr txBox="1">
            <a:spLocks noChangeArrowheads="1"/>
          </p:cNvSpPr>
          <p:nvPr/>
        </p:nvSpPr>
        <p:spPr bwMode="auto">
          <a:xfrm>
            <a:off x="8610600" y="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b="1">
                <a:solidFill>
                  <a:schemeClr val="bg2"/>
                </a:solidFill>
                <a:latin typeface="Times New Roman" charset="0"/>
              </a:rPr>
              <a:t>69</a:t>
            </a:r>
          </a:p>
        </p:txBody>
      </p:sp>
      <p:sp>
        <p:nvSpPr>
          <p:cNvPr id="203795" name="Rectangle 19"/>
          <p:cNvSpPr>
            <a:spLocks noChangeArrowheads="1"/>
          </p:cNvSpPr>
          <p:nvPr/>
        </p:nvSpPr>
        <p:spPr bwMode="auto">
          <a:xfrm>
            <a:off x="1905000" y="1600200"/>
            <a:ext cx="5334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600" b="1"/>
              <a:t>Dua anak lelaki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3781"/>
                                        </p:tgtEl>
                                        <p:attrNameLst>
                                          <p:attrName>style.visibility</p:attrName>
                                        </p:attrNameLst>
                                      </p:cBhvr>
                                      <p:to>
                                        <p:strVal val="visible"/>
                                      </p:to>
                                    </p:set>
                                    <p:animEffect transition="in" filter="wipe(up)">
                                      <p:cBhvr>
                                        <p:cTn id="7" dur="500"/>
                                        <p:tgtEl>
                                          <p:spTgt spid="2037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3782"/>
                                        </p:tgtEl>
                                        <p:attrNameLst>
                                          <p:attrName>style.visibility</p:attrName>
                                        </p:attrNameLst>
                                      </p:cBhvr>
                                      <p:to>
                                        <p:strVal val="visible"/>
                                      </p:to>
                                    </p:set>
                                    <p:animEffect transition="in" filter="wipe(left)">
                                      <p:cBhvr>
                                        <p:cTn id="12" dur="500"/>
                                        <p:tgtEl>
                                          <p:spTgt spid="2037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03784"/>
                                        </p:tgtEl>
                                        <p:attrNameLst>
                                          <p:attrName>style.visibility</p:attrName>
                                        </p:attrNameLst>
                                      </p:cBhvr>
                                      <p:to>
                                        <p:strVal val="visible"/>
                                      </p:to>
                                    </p:set>
                                    <p:animEffect transition="in" filter="wipe(right)">
                                      <p:cBhvr>
                                        <p:cTn id="17" dur="500"/>
                                        <p:tgtEl>
                                          <p:spTgt spid="2037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3783"/>
                                        </p:tgtEl>
                                        <p:attrNameLst>
                                          <p:attrName>style.visibility</p:attrName>
                                        </p:attrNameLst>
                                      </p:cBhvr>
                                      <p:to>
                                        <p:strVal val="visible"/>
                                      </p:to>
                                    </p:set>
                                    <p:animEffect transition="in" filter="wipe(left)">
                                      <p:cBhvr>
                                        <p:cTn id="22" dur="500"/>
                                        <p:tgtEl>
                                          <p:spTgt spid="2037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03785"/>
                                        </p:tgtEl>
                                        <p:attrNameLst>
                                          <p:attrName>style.visibility</p:attrName>
                                        </p:attrNameLst>
                                      </p:cBhvr>
                                      <p:to>
                                        <p:strVal val="visible"/>
                                      </p:to>
                                    </p:set>
                                    <p:animEffect transition="in" filter="wipe(right)">
                                      <p:cBhvr>
                                        <p:cTn id="27" dur="500"/>
                                        <p:tgtEl>
                                          <p:spTgt spid="2037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3787"/>
                                        </p:tgtEl>
                                        <p:attrNameLst>
                                          <p:attrName>style.visibility</p:attrName>
                                        </p:attrNameLst>
                                      </p:cBhvr>
                                      <p:to>
                                        <p:strVal val="visible"/>
                                      </p:to>
                                    </p:set>
                                    <p:animEffect transition="in" filter="wipe(left)">
                                      <p:cBhvr>
                                        <p:cTn id="32" dur="500"/>
                                        <p:tgtEl>
                                          <p:spTgt spid="20378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03786"/>
                                        </p:tgtEl>
                                        <p:attrNameLst>
                                          <p:attrName>style.visibility</p:attrName>
                                        </p:attrNameLst>
                                      </p:cBhvr>
                                      <p:to>
                                        <p:strVal val="visible"/>
                                      </p:to>
                                    </p:set>
                                    <p:animEffect transition="in" filter="wipe(right)">
                                      <p:cBhvr>
                                        <p:cTn id="37" dur="500"/>
                                        <p:tgtEl>
                                          <p:spTgt spid="20378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203788"/>
                                        </p:tgtEl>
                                        <p:attrNameLst>
                                          <p:attrName>style.visibility</p:attrName>
                                        </p:attrNameLst>
                                      </p:cBhvr>
                                      <p:to>
                                        <p:strVal val="visible"/>
                                      </p:to>
                                    </p:set>
                                    <p:animEffect transition="in" filter="wipe(right)">
                                      <p:cBhvr>
                                        <p:cTn id="42" dur="500"/>
                                        <p:tgtEl>
                                          <p:spTgt spid="203788"/>
                                        </p:tgtEl>
                                      </p:cBhvr>
                                    </p:animEffect>
                                  </p:childTnLst>
                                </p:cTn>
                              </p:par>
                            </p:childTnLst>
                          </p:cTn>
                        </p:par>
                        <p:par>
                          <p:cTn id="43" fill="hold" nodeType="afterGroup">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03789"/>
                                        </p:tgtEl>
                                        <p:attrNameLst>
                                          <p:attrName>style.visibility</p:attrName>
                                        </p:attrNameLst>
                                      </p:cBhvr>
                                      <p:to>
                                        <p:strVal val="visible"/>
                                      </p:to>
                                    </p:set>
                                    <p:animEffect transition="in" filter="wipe(left)">
                                      <p:cBhvr>
                                        <p:cTn id="46" dur="500"/>
                                        <p:tgtEl>
                                          <p:spTgt spid="203789"/>
                                        </p:tgtEl>
                                      </p:cBhvr>
                                    </p:animEffect>
                                  </p:childTnLst>
                                </p:cTn>
                              </p:par>
                            </p:childTnLst>
                          </p:cTn>
                        </p:par>
                        <p:par>
                          <p:cTn id="47" fill="hold" nodeType="afterGroup">
                            <p:stCondLst>
                              <p:cond delay="1000"/>
                            </p:stCondLst>
                            <p:childTnLst>
                              <p:par>
                                <p:cTn id="48" presetID="22" presetClass="entr" presetSubtype="4" fill="hold" grpId="0" nodeType="afterEffect">
                                  <p:stCondLst>
                                    <p:cond delay="0"/>
                                  </p:stCondLst>
                                  <p:childTnLst>
                                    <p:set>
                                      <p:cBhvr>
                                        <p:cTn id="49" dur="1" fill="hold">
                                          <p:stCondLst>
                                            <p:cond delay="0"/>
                                          </p:stCondLst>
                                        </p:cTn>
                                        <p:tgtEl>
                                          <p:spTgt spid="203791"/>
                                        </p:tgtEl>
                                        <p:attrNameLst>
                                          <p:attrName>style.visibility</p:attrName>
                                        </p:attrNameLst>
                                      </p:cBhvr>
                                      <p:to>
                                        <p:strVal val="visible"/>
                                      </p:to>
                                    </p:set>
                                    <p:animEffect transition="in" filter="wipe(down)">
                                      <p:cBhvr>
                                        <p:cTn id="50" dur="500"/>
                                        <p:tgtEl>
                                          <p:spTgt spid="203791"/>
                                        </p:tgtEl>
                                      </p:cBhvr>
                                    </p:animEffect>
                                  </p:childTnLst>
                                </p:cTn>
                              </p:par>
                            </p:childTnLst>
                          </p:cTn>
                        </p:par>
                        <p:par>
                          <p:cTn id="51" fill="hold" nodeType="afterGroup">
                            <p:stCondLst>
                              <p:cond delay="1500"/>
                            </p:stCondLst>
                            <p:childTnLst>
                              <p:par>
                                <p:cTn id="52" presetID="22" presetClass="entr" presetSubtype="4" fill="hold" grpId="0" nodeType="afterEffect">
                                  <p:stCondLst>
                                    <p:cond delay="0"/>
                                  </p:stCondLst>
                                  <p:childTnLst>
                                    <p:set>
                                      <p:cBhvr>
                                        <p:cTn id="53" dur="1" fill="hold">
                                          <p:stCondLst>
                                            <p:cond delay="0"/>
                                          </p:stCondLst>
                                        </p:cTn>
                                        <p:tgtEl>
                                          <p:spTgt spid="203790"/>
                                        </p:tgtEl>
                                        <p:attrNameLst>
                                          <p:attrName>style.visibility</p:attrName>
                                        </p:attrNameLst>
                                      </p:cBhvr>
                                      <p:to>
                                        <p:strVal val="visible"/>
                                      </p:to>
                                    </p:set>
                                    <p:animEffect transition="in" filter="wipe(down)">
                                      <p:cBhvr>
                                        <p:cTn id="54" dur="500"/>
                                        <p:tgtEl>
                                          <p:spTgt spid="20379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203793"/>
                                        </p:tgtEl>
                                        <p:attrNameLst>
                                          <p:attrName>style.visibility</p:attrName>
                                        </p:attrNameLst>
                                      </p:cBhvr>
                                      <p:to>
                                        <p:strVal val="visible"/>
                                      </p:to>
                                    </p:set>
                                    <p:anim calcmode="lin" valueType="num">
                                      <p:cBhvr>
                                        <p:cTn id="59" dur="1000" fill="hold"/>
                                        <p:tgtEl>
                                          <p:spTgt spid="203793"/>
                                        </p:tgtEl>
                                        <p:attrNameLst>
                                          <p:attrName>ppt_w</p:attrName>
                                        </p:attrNameLst>
                                      </p:cBhvr>
                                      <p:tavLst>
                                        <p:tav tm="0">
                                          <p:val>
                                            <p:fltVal val="0"/>
                                          </p:val>
                                        </p:tav>
                                        <p:tav tm="100000">
                                          <p:val>
                                            <p:strVal val="#ppt_w"/>
                                          </p:val>
                                        </p:tav>
                                      </p:tavLst>
                                    </p:anim>
                                    <p:anim calcmode="lin" valueType="num">
                                      <p:cBhvr>
                                        <p:cTn id="60" dur="1000" fill="hold"/>
                                        <p:tgtEl>
                                          <p:spTgt spid="203793"/>
                                        </p:tgtEl>
                                        <p:attrNameLst>
                                          <p:attrName>ppt_h</p:attrName>
                                        </p:attrNameLst>
                                      </p:cBhvr>
                                      <p:tavLst>
                                        <p:tav tm="0">
                                          <p:val>
                                            <p:fltVal val="0"/>
                                          </p:val>
                                        </p:tav>
                                        <p:tav tm="100000">
                                          <p:val>
                                            <p:strVal val="#ppt_h"/>
                                          </p:val>
                                        </p:tav>
                                      </p:tavLst>
                                    </p:anim>
                                    <p:anim calcmode="lin" valueType="num">
                                      <p:cBhvr>
                                        <p:cTn id="61" dur="1000" fill="hold"/>
                                        <p:tgtEl>
                                          <p:spTgt spid="203793"/>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203793"/>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1000"/>
                            </p:stCondLst>
                            <p:childTnLst>
                              <p:par>
                                <p:cTn id="64" presetID="15" presetClass="entr" presetSubtype="0" fill="hold" grpId="0" nodeType="afterEffect">
                                  <p:stCondLst>
                                    <p:cond delay="0"/>
                                  </p:stCondLst>
                                  <p:childTnLst>
                                    <p:set>
                                      <p:cBhvr>
                                        <p:cTn id="65" dur="1" fill="hold">
                                          <p:stCondLst>
                                            <p:cond delay="0"/>
                                          </p:stCondLst>
                                        </p:cTn>
                                        <p:tgtEl>
                                          <p:spTgt spid="203792"/>
                                        </p:tgtEl>
                                        <p:attrNameLst>
                                          <p:attrName>style.visibility</p:attrName>
                                        </p:attrNameLst>
                                      </p:cBhvr>
                                      <p:to>
                                        <p:strVal val="visible"/>
                                      </p:to>
                                    </p:set>
                                    <p:anim calcmode="lin" valueType="num">
                                      <p:cBhvr>
                                        <p:cTn id="66" dur="1000" fill="hold"/>
                                        <p:tgtEl>
                                          <p:spTgt spid="203792"/>
                                        </p:tgtEl>
                                        <p:attrNameLst>
                                          <p:attrName>ppt_w</p:attrName>
                                        </p:attrNameLst>
                                      </p:cBhvr>
                                      <p:tavLst>
                                        <p:tav tm="0">
                                          <p:val>
                                            <p:fltVal val="0"/>
                                          </p:val>
                                        </p:tav>
                                        <p:tav tm="100000">
                                          <p:val>
                                            <p:strVal val="#ppt_w"/>
                                          </p:val>
                                        </p:tav>
                                      </p:tavLst>
                                    </p:anim>
                                    <p:anim calcmode="lin" valueType="num">
                                      <p:cBhvr>
                                        <p:cTn id="67" dur="1000" fill="hold"/>
                                        <p:tgtEl>
                                          <p:spTgt spid="203792"/>
                                        </p:tgtEl>
                                        <p:attrNameLst>
                                          <p:attrName>ppt_h</p:attrName>
                                        </p:attrNameLst>
                                      </p:cBhvr>
                                      <p:tavLst>
                                        <p:tav tm="0">
                                          <p:val>
                                            <p:fltVal val="0"/>
                                          </p:val>
                                        </p:tav>
                                        <p:tav tm="100000">
                                          <p:val>
                                            <p:strVal val="#ppt_h"/>
                                          </p:val>
                                        </p:tav>
                                      </p:tavLst>
                                    </p:anim>
                                    <p:anim calcmode="lin" valueType="num">
                                      <p:cBhvr>
                                        <p:cTn id="68" dur="1000" fill="hold"/>
                                        <p:tgtEl>
                                          <p:spTgt spid="203792"/>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20379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1" grpId="0" animBg="1"/>
      <p:bldP spid="203782" grpId="0" animBg="1"/>
      <p:bldP spid="203783" grpId="0" animBg="1"/>
      <p:bldP spid="203784" grpId="0" animBg="1"/>
      <p:bldP spid="203785" grpId="0" animBg="1"/>
      <p:bldP spid="203786" grpId="0" animBg="1"/>
      <p:bldP spid="203787" grpId="0" animBg="1"/>
      <p:bldP spid="203788" grpId="0" animBg="1"/>
      <p:bldP spid="203789" grpId="0" animBg="1"/>
      <p:bldP spid="203790" grpId="0" autoUpdateAnimBg="0"/>
      <p:bldP spid="203791" grpId="0" autoUpdateAnimBg="0"/>
      <p:bldP spid="203792" grpId="0" animBg="1"/>
      <p:bldP spid="20379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Claudi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603">
            <a:off x="2405063" y="447675"/>
            <a:ext cx="6510337" cy="5962650"/>
          </a:xfrm>
          <a:prstGeom prst="rect">
            <a:avLst/>
          </a:prstGeom>
          <a:noFill/>
          <a:extLst>
            <a:ext uri="{909E8E84-426E-40dd-AFC4-6F175D3DCCD1}">
              <a14:hiddenFill xmlns:a14="http://schemas.microsoft.com/office/drawing/2010/main">
                <a:solidFill>
                  <a:srgbClr val="FFFFFF"/>
                </a:solidFill>
              </a14:hiddenFill>
            </a:ext>
          </a:extLst>
        </p:spPr>
      </p:pic>
      <p:sp>
        <p:nvSpPr>
          <p:cNvPr id="220163" name="Rectangle 3"/>
          <p:cNvSpPr>
            <a:spLocks noGrp="1" noChangeArrowheads="1"/>
          </p:cNvSpPr>
          <p:nvPr>
            <p:ph type="title"/>
          </p:nvPr>
        </p:nvSpPr>
        <p:spPr>
          <a:xfrm rot="21012470">
            <a:off x="1909763" y="760413"/>
            <a:ext cx="3124200" cy="1111250"/>
          </a:xfrm>
          <a:solidFill>
            <a:srgbClr val="FF0000"/>
          </a:solidFill>
        </p:spPr>
        <p:txBody>
          <a:bodyPr/>
          <a:lstStyle/>
          <a:p>
            <a:r>
              <a:rPr lang="en-US" sz="4000"/>
              <a:t>Klaudius</a:t>
            </a:r>
            <a:r>
              <a:rPr lang="en-US" sz="3200"/>
              <a:t> </a:t>
            </a:r>
            <a:br>
              <a:rPr lang="en-US" sz="3200"/>
            </a:br>
            <a:r>
              <a:rPr lang="en-US" sz="3200"/>
              <a:t>(</a:t>
            </a:r>
            <a:r>
              <a:rPr lang="en-US" sz="2800"/>
              <a:t>MS</a:t>
            </a:r>
            <a:r>
              <a:rPr lang="en-US" sz="3200"/>
              <a:t> 41-54)</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228600" y="277813"/>
            <a:ext cx="4572000" cy="1143000"/>
          </a:xfrm>
          <a:gradFill rotWithShape="1">
            <a:gsLst>
              <a:gs pos="0">
                <a:srgbClr val="FF6600"/>
              </a:gs>
              <a:gs pos="50000">
                <a:schemeClr val="accent2"/>
              </a:gs>
              <a:gs pos="100000">
                <a:srgbClr val="FF6600"/>
              </a:gs>
            </a:gsLst>
            <a:lin ang="5400000" scaled="1"/>
          </a:gradFill>
        </p:spPr>
        <p:txBody>
          <a:bodyPr/>
          <a:lstStyle/>
          <a:p>
            <a:r>
              <a:rPr lang="en-US" sz="4000"/>
              <a:t>Klaudius sebagai Tuhan Zeus</a:t>
            </a:r>
          </a:p>
        </p:txBody>
      </p:sp>
      <p:pic>
        <p:nvPicPr>
          <p:cNvPr id="222211" name="Picture 3" descr="Claudius as Zeus"/>
          <p:cNvPicPr>
            <a:picLocks noChangeAspect="1" noChangeArrowheads="1"/>
          </p:cNvPicPr>
          <p:nvPr/>
        </p:nvPicPr>
        <p:blipFill>
          <a:blip r:embed="rId3">
            <a:extLst>
              <a:ext uri="{28A0092B-C50C-407E-A947-70E740481C1C}">
                <a14:useLocalDpi xmlns:a14="http://schemas.microsoft.com/office/drawing/2010/main" val="0"/>
              </a:ext>
            </a:extLst>
          </a:blip>
          <a:srcRect l="6886" r="8752" b="10823"/>
          <a:stretch>
            <a:fillRect/>
          </a:stretch>
        </p:blipFill>
        <p:spPr bwMode="auto">
          <a:xfrm>
            <a:off x="5065713" y="0"/>
            <a:ext cx="40782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2212" name="Picture 4" descr="Claudius as Zeus"/>
          <p:cNvPicPr>
            <a:picLocks noChangeAspect="1" noChangeArrowheads="1"/>
          </p:cNvPicPr>
          <p:nvPr/>
        </p:nvPicPr>
        <p:blipFill>
          <a:blip r:embed="rId3">
            <a:extLst>
              <a:ext uri="{28A0092B-C50C-407E-A947-70E740481C1C}">
                <a14:useLocalDpi xmlns:a14="http://schemas.microsoft.com/office/drawing/2010/main" val="0"/>
              </a:ext>
            </a:extLst>
          </a:blip>
          <a:srcRect t="89832"/>
          <a:stretch>
            <a:fillRect/>
          </a:stretch>
        </p:blipFill>
        <p:spPr bwMode="auto">
          <a:xfrm>
            <a:off x="0" y="5564188"/>
            <a:ext cx="8001000" cy="1293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0" y="277813"/>
            <a:ext cx="3505200" cy="2008187"/>
          </a:xfrm>
          <a:solidFill>
            <a:schemeClr val="accent2"/>
          </a:solidFill>
        </p:spPr>
        <p:txBody>
          <a:bodyPr/>
          <a:lstStyle/>
          <a:p>
            <a:r>
              <a:rPr lang="en-US" sz="4000"/>
              <a:t>Perhubungan antara</a:t>
            </a:r>
            <a:br>
              <a:rPr lang="en-US" sz="4000"/>
            </a:br>
            <a:r>
              <a:rPr lang="en-US" sz="4000"/>
              <a:t>para Maharaja</a:t>
            </a:r>
          </a:p>
        </p:txBody>
      </p:sp>
      <p:sp>
        <p:nvSpPr>
          <p:cNvPr id="224260" name="Text Box 4"/>
          <p:cNvSpPr txBox="1">
            <a:spLocks noChangeArrowheads="1"/>
          </p:cNvSpPr>
          <p:nvPr/>
        </p:nvSpPr>
        <p:spPr bwMode="auto">
          <a:xfrm>
            <a:off x="3810000" y="822325"/>
            <a:ext cx="1219200" cy="3968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Julius</a:t>
            </a:r>
          </a:p>
        </p:txBody>
      </p:sp>
      <p:sp>
        <p:nvSpPr>
          <p:cNvPr id="224261" name="Text Box 5"/>
          <p:cNvSpPr txBox="1">
            <a:spLocks noChangeArrowheads="1"/>
          </p:cNvSpPr>
          <p:nvPr/>
        </p:nvSpPr>
        <p:spPr bwMode="auto">
          <a:xfrm>
            <a:off x="5867400" y="1752600"/>
            <a:ext cx="1371600" cy="3968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Agustus</a:t>
            </a:r>
          </a:p>
        </p:txBody>
      </p:sp>
      <p:sp>
        <p:nvSpPr>
          <p:cNvPr id="224262" name="Text Box 6"/>
          <p:cNvSpPr txBox="1">
            <a:spLocks noChangeArrowheads="1"/>
          </p:cNvSpPr>
          <p:nvPr/>
        </p:nvSpPr>
        <p:spPr bwMode="auto">
          <a:xfrm>
            <a:off x="8001000" y="2362200"/>
            <a:ext cx="1219200" cy="3968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Tiberius</a:t>
            </a:r>
          </a:p>
        </p:txBody>
      </p:sp>
      <p:sp>
        <p:nvSpPr>
          <p:cNvPr id="224263" name="Text Box 7"/>
          <p:cNvSpPr txBox="1">
            <a:spLocks noChangeArrowheads="1"/>
          </p:cNvSpPr>
          <p:nvPr/>
        </p:nvSpPr>
        <p:spPr bwMode="auto">
          <a:xfrm>
            <a:off x="7924800" y="3200400"/>
            <a:ext cx="1371600" cy="3968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Claudius</a:t>
            </a:r>
          </a:p>
        </p:txBody>
      </p:sp>
      <p:sp>
        <p:nvSpPr>
          <p:cNvPr id="224264" name="Text Box 8"/>
          <p:cNvSpPr txBox="1">
            <a:spLocks noChangeArrowheads="1"/>
          </p:cNvSpPr>
          <p:nvPr/>
        </p:nvSpPr>
        <p:spPr bwMode="auto">
          <a:xfrm>
            <a:off x="6248400" y="3810000"/>
            <a:ext cx="1219200" cy="6413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b="1"/>
              <a:t>Gaius/ Caligula</a:t>
            </a:r>
          </a:p>
        </p:txBody>
      </p:sp>
      <p:sp>
        <p:nvSpPr>
          <p:cNvPr id="224265" name="Text Box 9"/>
          <p:cNvSpPr txBox="1">
            <a:spLocks noChangeArrowheads="1"/>
          </p:cNvSpPr>
          <p:nvPr/>
        </p:nvSpPr>
        <p:spPr bwMode="auto">
          <a:xfrm>
            <a:off x="8677275" y="0"/>
            <a:ext cx="466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solidFill>
                  <a:schemeClr val="bg2"/>
                </a:solidFill>
              </a:rPr>
              <a:t>72</a:t>
            </a:r>
          </a:p>
        </p:txBody>
      </p:sp>
      <p:sp>
        <p:nvSpPr>
          <p:cNvPr id="224266" name="Text Box 10"/>
          <p:cNvSpPr txBox="1">
            <a:spLocks noChangeArrowheads="1"/>
          </p:cNvSpPr>
          <p:nvPr/>
        </p:nvSpPr>
        <p:spPr bwMode="auto">
          <a:xfrm>
            <a:off x="4343400" y="4953000"/>
            <a:ext cx="990600" cy="3968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Nero</a:t>
            </a:r>
          </a:p>
        </p:txBody>
      </p:sp>
      <p:sp>
        <p:nvSpPr>
          <p:cNvPr id="224267" name="Rectangle 11"/>
          <p:cNvSpPr>
            <a:spLocks noChangeArrowheads="1"/>
          </p:cNvSpPr>
          <p:nvPr/>
        </p:nvSpPr>
        <p:spPr bwMode="auto">
          <a:xfrm>
            <a:off x="3810000" y="152400"/>
            <a:ext cx="38862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b="1"/>
              <a:t>Perhubungan antara para Maharaja</a:t>
            </a:r>
          </a:p>
        </p:txBody>
      </p:sp>
      <p:sp>
        <p:nvSpPr>
          <p:cNvPr id="224376" name="AutoShape 120"/>
          <p:cNvSpPr>
            <a:spLocks noChangeAspect="1" noChangeArrowheads="1" noTextEdit="1"/>
          </p:cNvSpPr>
          <p:nvPr/>
        </p:nvSpPr>
        <p:spPr bwMode="auto">
          <a:xfrm>
            <a:off x="3505200" y="0"/>
            <a:ext cx="563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4378" name="Rectangle 122"/>
          <p:cNvSpPr>
            <a:spLocks noChangeArrowheads="1"/>
          </p:cNvSpPr>
          <p:nvPr/>
        </p:nvSpPr>
        <p:spPr bwMode="auto">
          <a:xfrm>
            <a:off x="3503613" y="-1588"/>
            <a:ext cx="5638800" cy="68580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24383" name="Group 127"/>
          <p:cNvGrpSpPr>
            <a:grpSpLocks/>
          </p:cNvGrpSpPr>
          <p:nvPr/>
        </p:nvGrpSpPr>
        <p:grpSpPr bwMode="auto">
          <a:xfrm>
            <a:off x="3690938" y="6116638"/>
            <a:ext cx="2757487" cy="582612"/>
            <a:chOff x="2325" y="3853"/>
            <a:chExt cx="1737" cy="367"/>
          </a:xfrm>
        </p:grpSpPr>
        <p:sp>
          <p:nvSpPr>
            <p:cNvPr id="224379" name="Rectangle 123"/>
            <p:cNvSpPr>
              <a:spLocks noChangeArrowheads="1"/>
            </p:cNvSpPr>
            <p:nvPr/>
          </p:nvSpPr>
          <p:spPr bwMode="auto">
            <a:xfrm>
              <a:off x="2325" y="3853"/>
              <a:ext cx="1736" cy="366"/>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24380" name="Picture 1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6" y="3854"/>
              <a:ext cx="173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381" name="Rectangle 125"/>
            <p:cNvSpPr>
              <a:spLocks noChangeArrowheads="1"/>
            </p:cNvSpPr>
            <p:nvPr/>
          </p:nvSpPr>
          <p:spPr bwMode="auto">
            <a:xfrm>
              <a:off x="2325" y="3853"/>
              <a:ext cx="1736" cy="366"/>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4382" name="Rectangle 126"/>
            <p:cNvSpPr>
              <a:spLocks noChangeArrowheads="1"/>
            </p:cNvSpPr>
            <p:nvPr/>
          </p:nvSpPr>
          <p:spPr bwMode="auto">
            <a:xfrm>
              <a:off x="2326" y="3854"/>
              <a:ext cx="1736" cy="366"/>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24384" name="Rectangle 128"/>
          <p:cNvSpPr>
            <a:spLocks noChangeArrowheads="1"/>
          </p:cNvSpPr>
          <p:nvPr/>
        </p:nvSpPr>
        <p:spPr bwMode="auto">
          <a:xfrm>
            <a:off x="3865563" y="209550"/>
            <a:ext cx="3962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chemeClr val="bg1"/>
                </a:solidFill>
              </a:rPr>
              <a:t>Perhunbungan antara para Maharaja</a:t>
            </a:r>
          </a:p>
        </p:txBody>
      </p:sp>
      <p:sp>
        <p:nvSpPr>
          <p:cNvPr id="224386" name="Rectangle 130"/>
          <p:cNvSpPr>
            <a:spLocks noChangeArrowheads="1"/>
          </p:cNvSpPr>
          <p:nvPr/>
        </p:nvSpPr>
        <p:spPr bwMode="auto">
          <a:xfrm>
            <a:off x="3865563" y="425450"/>
            <a:ext cx="3521075" cy="190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4387" name="Rectangle 131"/>
          <p:cNvSpPr>
            <a:spLocks noChangeArrowheads="1"/>
          </p:cNvSpPr>
          <p:nvPr/>
        </p:nvSpPr>
        <p:spPr bwMode="auto">
          <a:xfrm>
            <a:off x="3856038" y="417513"/>
            <a:ext cx="3521075" cy="19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4388" name="Rectangle 132"/>
          <p:cNvSpPr>
            <a:spLocks noChangeArrowheads="1"/>
          </p:cNvSpPr>
          <p:nvPr/>
        </p:nvSpPr>
        <p:spPr bwMode="auto">
          <a:xfrm>
            <a:off x="3830638" y="793750"/>
            <a:ext cx="938212"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Julius Caesar</a:t>
            </a:r>
            <a:endParaRPr lang="en-US"/>
          </a:p>
        </p:txBody>
      </p:sp>
      <p:sp>
        <p:nvSpPr>
          <p:cNvPr id="224389" name="Rectangle 133"/>
          <p:cNvSpPr>
            <a:spLocks noChangeArrowheads="1"/>
          </p:cNvSpPr>
          <p:nvPr/>
        </p:nvSpPr>
        <p:spPr bwMode="auto">
          <a:xfrm>
            <a:off x="5472113" y="809625"/>
            <a:ext cx="2619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Julia</a:t>
            </a:r>
            <a:endParaRPr lang="en-US"/>
          </a:p>
        </p:txBody>
      </p:sp>
      <p:sp>
        <p:nvSpPr>
          <p:cNvPr id="224390" name="Rectangle 134"/>
          <p:cNvSpPr>
            <a:spLocks noChangeArrowheads="1"/>
          </p:cNvSpPr>
          <p:nvPr/>
        </p:nvSpPr>
        <p:spPr bwMode="auto">
          <a:xfrm>
            <a:off x="5440363" y="1155700"/>
            <a:ext cx="2397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Atia</a:t>
            </a:r>
            <a:endParaRPr lang="en-US"/>
          </a:p>
        </p:txBody>
      </p:sp>
      <p:sp>
        <p:nvSpPr>
          <p:cNvPr id="224391" name="Rectangle 135"/>
          <p:cNvSpPr>
            <a:spLocks noChangeArrowheads="1"/>
          </p:cNvSpPr>
          <p:nvPr/>
        </p:nvSpPr>
        <p:spPr bwMode="auto">
          <a:xfrm>
            <a:off x="7402513" y="1668463"/>
            <a:ext cx="533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Scribonia</a:t>
            </a:r>
            <a:endParaRPr lang="en-US"/>
          </a:p>
        </p:txBody>
      </p:sp>
      <p:sp>
        <p:nvSpPr>
          <p:cNvPr id="224392" name="Rectangle 136"/>
          <p:cNvSpPr>
            <a:spLocks noChangeArrowheads="1"/>
          </p:cNvSpPr>
          <p:nvPr/>
        </p:nvSpPr>
        <p:spPr bwMode="auto">
          <a:xfrm>
            <a:off x="6337300" y="3213100"/>
            <a:ext cx="565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Agrippina</a:t>
            </a:r>
            <a:endParaRPr lang="en-US"/>
          </a:p>
        </p:txBody>
      </p:sp>
      <p:sp>
        <p:nvSpPr>
          <p:cNvPr id="224393" name="Rectangle 137"/>
          <p:cNvSpPr>
            <a:spLocks noChangeArrowheads="1"/>
          </p:cNvSpPr>
          <p:nvPr/>
        </p:nvSpPr>
        <p:spPr bwMode="auto">
          <a:xfrm>
            <a:off x="7061200" y="3213100"/>
            <a:ext cx="460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I</a:t>
            </a:r>
            <a:endParaRPr lang="en-US"/>
          </a:p>
        </p:txBody>
      </p:sp>
      <p:sp>
        <p:nvSpPr>
          <p:cNvPr id="224394" name="Rectangle 138"/>
          <p:cNvSpPr>
            <a:spLocks noChangeArrowheads="1"/>
          </p:cNvSpPr>
          <p:nvPr/>
        </p:nvSpPr>
        <p:spPr bwMode="auto">
          <a:xfrm>
            <a:off x="6269038" y="1722438"/>
            <a:ext cx="6413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Augustus</a:t>
            </a:r>
            <a:endParaRPr lang="en-US"/>
          </a:p>
        </p:txBody>
      </p:sp>
      <p:sp>
        <p:nvSpPr>
          <p:cNvPr id="224395" name="Rectangle 139"/>
          <p:cNvSpPr>
            <a:spLocks noChangeArrowheads="1"/>
          </p:cNvSpPr>
          <p:nvPr/>
        </p:nvSpPr>
        <p:spPr bwMode="auto">
          <a:xfrm>
            <a:off x="6243638" y="2368550"/>
            <a:ext cx="4572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Agrippa</a:t>
            </a:r>
            <a:endParaRPr lang="en-US"/>
          </a:p>
        </p:txBody>
      </p:sp>
      <p:sp>
        <p:nvSpPr>
          <p:cNvPr id="224396" name="Rectangle 140"/>
          <p:cNvSpPr>
            <a:spLocks noChangeArrowheads="1"/>
          </p:cNvSpPr>
          <p:nvPr/>
        </p:nvSpPr>
        <p:spPr bwMode="auto">
          <a:xfrm>
            <a:off x="4705350" y="2368550"/>
            <a:ext cx="5302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Antonia I</a:t>
            </a:r>
            <a:endParaRPr lang="en-US"/>
          </a:p>
        </p:txBody>
      </p:sp>
      <p:sp>
        <p:nvSpPr>
          <p:cNvPr id="224397" name="Rectangle 141"/>
          <p:cNvSpPr>
            <a:spLocks noChangeArrowheads="1"/>
          </p:cNvSpPr>
          <p:nvPr/>
        </p:nvSpPr>
        <p:spPr bwMode="auto">
          <a:xfrm>
            <a:off x="5332413" y="1736725"/>
            <a:ext cx="4333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Octavia</a:t>
            </a:r>
            <a:endParaRPr lang="en-US"/>
          </a:p>
        </p:txBody>
      </p:sp>
      <p:sp>
        <p:nvSpPr>
          <p:cNvPr id="224398" name="Rectangle 142"/>
          <p:cNvSpPr>
            <a:spLocks noChangeArrowheads="1"/>
          </p:cNvSpPr>
          <p:nvPr/>
        </p:nvSpPr>
        <p:spPr bwMode="auto">
          <a:xfrm>
            <a:off x="6064250" y="1155700"/>
            <a:ext cx="1635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C. </a:t>
            </a:r>
            <a:endParaRPr lang="en-US"/>
          </a:p>
        </p:txBody>
      </p:sp>
      <p:sp>
        <p:nvSpPr>
          <p:cNvPr id="224399" name="Rectangle 143"/>
          <p:cNvSpPr>
            <a:spLocks noChangeArrowheads="1"/>
          </p:cNvSpPr>
          <p:nvPr/>
        </p:nvSpPr>
        <p:spPr bwMode="auto">
          <a:xfrm>
            <a:off x="6261100" y="1155700"/>
            <a:ext cx="4953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Octavius</a:t>
            </a:r>
            <a:endParaRPr lang="en-US"/>
          </a:p>
        </p:txBody>
      </p:sp>
      <p:sp>
        <p:nvSpPr>
          <p:cNvPr id="224400" name="Rectangle 144"/>
          <p:cNvSpPr>
            <a:spLocks noChangeArrowheads="1"/>
          </p:cNvSpPr>
          <p:nvPr/>
        </p:nvSpPr>
        <p:spPr bwMode="auto">
          <a:xfrm>
            <a:off x="4016375" y="2347913"/>
            <a:ext cx="3794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Lucius</a:t>
            </a:r>
            <a:endParaRPr lang="en-US"/>
          </a:p>
        </p:txBody>
      </p:sp>
      <p:sp>
        <p:nvSpPr>
          <p:cNvPr id="224401" name="Rectangle 145"/>
          <p:cNvSpPr>
            <a:spLocks noChangeArrowheads="1"/>
          </p:cNvSpPr>
          <p:nvPr/>
        </p:nvSpPr>
        <p:spPr bwMode="auto">
          <a:xfrm>
            <a:off x="3848100" y="2516188"/>
            <a:ext cx="5175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Domitius</a:t>
            </a:r>
            <a:endParaRPr lang="en-US"/>
          </a:p>
        </p:txBody>
      </p:sp>
      <p:sp>
        <p:nvSpPr>
          <p:cNvPr id="224402" name="Rectangle 146"/>
          <p:cNvSpPr>
            <a:spLocks noChangeArrowheads="1"/>
          </p:cNvSpPr>
          <p:nvPr/>
        </p:nvSpPr>
        <p:spPr bwMode="auto">
          <a:xfrm>
            <a:off x="3579813" y="2686050"/>
            <a:ext cx="7445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Ahenobarbus</a:t>
            </a:r>
            <a:endParaRPr lang="en-US"/>
          </a:p>
        </p:txBody>
      </p:sp>
      <p:sp>
        <p:nvSpPr>
          <p:cNvPr id="224403" name="Rectangle 147"/>
          <p:cNvSpPr>
            <a:spLocks noChangeArrowheads="1"/>
          </p:cNvSpPr>
          <p:nvPr/>
        </p:nvSpPr>
        <p:spPr bwMode="auto">
          <a:xfrm>
            <a:off x="7005638" y="2368550"/>
            <a:ext cx="2619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Julia</a:t>
            </a:r>
            <a:endParaRPr lang="en-US"/>
          </a:p>
        </p:txBody>
      </p:sp>
      <p:sp>
        <p:nvSpPr>
          <p:cNvPr id="224404" name="Rectangle 148"/>
          <p:cNvSpPr>
            <a:spLocks noChangeArrowheads="1"/>
          </p:cNvSpPr>
          <p:nvPr/>
        </p:nvSpPr>
        <p:spPr bwMode="auto">
          <a:xfrm>
            <a:off x="8253413" y="1985963"/>
            <a:ext cx="2936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Livia</a:t>
            </a:r>
            <a:endParaRPr lang="en-US"/>
          </a:p>
        </p:txBody>
      </p:sp>
      <p:sp>
        <p:nvSpPr>
          <p:cNvPr id="224405" name="Rectangle 149"/>
          <p:cNvSpPr>
            <a:spLocks noChangeArrowheads="1"/>
          </p:cNvSpPr>
          <p:nvPr/>
        </p:nvSpPr>
        <p:spPr bwMode="auto">
          <a:xfrm>
            <a:off x="4124325" y="1714500"/>
            <a:ext cx="3365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Mark </a:t>
            </a:r>
            <a:endParaRPr lang="en-US"/>
          </a:p>
        </p:txBody>
      </p:sp>
      <p:sp>
        <p:nvSpPr>
          <p:cNvPr id="224406" name="Rectangle 150"/>
          <p:cNvSpPr>
            <a:spLocks noChangeArrowheads="1"/>
          </p:cNvSpPr>
          <p:nvPr/>
        </p:nvSpPr>
        <p:spPr bwMode="auto">
          <a:xfrm>
            <a:off x="4530725" y="1714500"/>
            <a:ext cx="4191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Antony</a:t>
            </a:r>
            <a:endParaRPr lang="en-US"/>
          </a:p>
        </p:txBody>
      </p:sp>
      <p:sp>
        <p:nvSpPr>
          <p:cNvPr id="224407" name="Rectangle 151"/>
          <p:cNvSpPr>
            <a:spLocks noChangeArrowheads="1"/>
          </p:cNvSpPr>
          <p:nvPr/>
        </p:nvSpPr>
        <p:spPr bwMode="auto">
          <a:xfrm>
            <a:off x="5126038" y="1711325"/>
            <a:ext cx="1158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24408" name="Rectangle 152"/>
          <p:cNvSpPr>
            <a:spLocks noChangeArrowheads="1"/>
          </p:cNvSpPr>
          <p:nvPr/>
        </p:nvSpPr>
        <p:spPr bwMode="auto">
          <a:xfrm>
            <a:off x="5815013" y="1150938"/>
            <a:ext cx="1158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24409" name="Rectangle 153"/>
          <p:cNvSpPr>
            <a:spLocks noChangeArrowheads="1"/>
          </p:cNvSpPr>
          <p:nvPr/>
        </p:nvSpPr>
        <p:spPr bwMode="auto">
          <a:xfrm>
            <a:off x="7213600" y="1663700"/>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24410" name="Rectangle 154"/>
          <p:cNvSpPr>
            <a:spLocks noChangeArrowheads="1"/>
          </p:cNvSpPr>
          <p:nvPr/>
        </p:nvSpPr>
        <p:spPr bwMode="auto">
          <a:xfrm>
            <a:off x="8013700" y="1981200"/>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24411" name="Rectangle 155"/>
          <p:cNvSpPr>
            <a:spLocks noChangeArrowheads="1"/>
          </p:cNvSpPr>
          <p:nvPr/>
        </p:nvSpPr>
        <p:spPr bwMode="auto">
          <a:xfrm>
            <a:off x="7151688" y="5797550"/>
            <a:ext cx="1158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24412" name="Rectangle 156"/>
          <p:cNvSpPr>
            <a:spLocks noChangeArrowheads="1"/>
          </p:cNvSpPr>
          <p:nvPr/>
        </p:nvSpPr>
        <p:spPr bwMode="auto">
          <a:xfrm>
            <a:off x="6823075" y="2365375"/>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24413" name="Rectangle 157"/>
          <p:cNvSpPr>
            <a:spLocks noChangeArrowheads="1"/>
          </p:cNvSpPr>
          <p:nvPr/>
        </p:nvSpPr>
        <p:spPr bwMode="auto">
          <a:xfrm>
            <a:off x="5467350" y="4919663"/>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24414" name="Rectangle 158"/>
          <p:cNvSpPr>
            <a:spLocks noChangeArrowheads="1"/>
          </p:cNvSpPr>
          <p:nvPr/>
        </p:nvSpPr>
        <p:spPr bwMode="auto">
          <a:xfrm>
            <a:off x="6469063" y="5289550"/>
            <a:ext cx="1158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24415" name="Rectangle 159"/>
          <p:cNvSpPr>
            <a:spLocks noChangeArrowheads="1"/>
          </p:cNvSpPr>
          <p:nvPr/>
        </p:nvSpPr>
        <p:spPr bwMode="auto">
          <a:xfrm>
            <a:off x="4965700" y="3865563"/>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24416" name="Rectangle 160"/>
          <p:cNvSpPr>
            <a:spLocks noChangeArrowheads="1"/>
          </p:cNvSpPr>
          <p:nvPr/>
        </p:nvSpPr>
        <p:spPr bwMode="auto">
          <a:xfrm>
            <a:off x="7159625" y="3208338"/>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24417" name="Rectangle 161"/>
          <p:cNvSpPr>
            <a:spLocks noChangeArrowheads="1"/>
          </p:cNvSpPr>
          <p:nvPr/>
        </p:nvSpPr>
        <p:spPr bwMode="auto">
          <a:xfrm>
            <a:off x="4519613" y="2365375"/>
            <a:ext cx="1158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24418" name="Rectangle 162"/>
          <p:cNvSpPr>
            <a:spLocks noChangeArrowheads="1"/>
          </p:cNvSpPr>
          <p:nvPr/>
        </p:nvSpPr>
        <p:spPr bwMode="auto">
          <a:xfrm>
            <a:off x="7534275" y="2681288"/>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24419" name="Rectangle 163"/>
          <p:cNvSpPr>
            <a:spLocks noChangeArrowheads="1"/>
          </p:cNvSpPr>
          <p:nvPr/>
        </p:nvSpPr>
        <p:spPr bwMode="auto">
          <a:xfrm>
            <a:off x="5459413" y="2368550"/>
            <a:ext cx="5762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Antonia II</a:t>
            </a:r>
            <a:endParaRPr lang="en-US"/>
          </a:p>
        </p:txBody>
      </p:sp>
      <p:sp>
        <p:nvSpPr>
          <p:cNvPr id="224420" name="Rectangle 164"/>
          <p:cNvSpPr>
            <a:spLocks noChangeArrowheads="1"/>
          </p:cNvSpPr>
          <p:nvPr/>
        </p:nvSpPr>
        <p:spPr bwMode="auto">
          <a:xfrm>
            <a:off x="7381875" y="3213100"/>
            <a:ext cx="6731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Germanicus</a:t>
            </a:r>
            <a:endParaRPr lang="en-US"/>
          </a:p>
        </p:txBody>
      </p:sp>
      <p:sp>
        <p:nvSpPr>
          <p:cNvPr id="224421" name="Rectangle 165"/>
          <p:cNvSpPr>
            <a:spLocks noChangeArrowheads="1"/>
          </p:cNvSpPr>
          <p:nvPr/>
        </p:nvSpPr>
        <p:spPr bwMode="auto">
          <a:xfrm>
            <a:off x="7058025" y="3854450"/>
            <a:ext cx="4032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Gaius</a:t>
            </a:r>
            <a:endParaRPr lang="en-US"/>
          </a:p>
        </p:txBody>
      </p:sp>
      <p:sp>
        <p:nvSpPr>
          <p:cNvPr id="224422" name="Rectangle 166"/>
          <p:cNvSpPr>
            <a:spLocks noChangeArrowheads="1"/>
          </p:cNvSpPr>
          <p:nvPr/>
        </p:nvSpPr>
        <p:spPr bwMode="auto">
          <a:xfrm>
            <a:off x="6891338" y="4043363"/>
            <a:ext cx="6985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300" b="1" i="1">
                <a:solidFill>
                  <a:srgbClr val="000000"/>
                </a:solidFill>
                <a:latin typeface="Times New Roman" charset="0"/>
              </a:rPr>
              <a:t>‘</a:t>
            </a:r>
            <a:r>
              <a:rPr lang="en-US" sz="1300" b="1" i="1">
                <a:solidFill>
                  <a:srgbClr val="000000"/>
                </a:solidFill>
                <a:latin typeface="Times New Roman" charset="0"/>
              </a:rPr>
              <a:t>Caligula</a:t>
            </a:r>
            <a:r>
              <a:rPr lang="ja-JP" altLang="en-US" sz="1300" b="1" i="1">
                <a:solidFill>
                  <a:srgbClr val="000000"/>
                </a:solidFill>
                <a:latin typeface="Times New Roman" charset="0"/>
              </a:rPr>
              <a:t>’</a:t>
            </a:r>
            <a:endParaRPr lang="en-US"/>
          </a:p>
        </p:txBody>
      </p:sp>
      <p:sp>
        <p:nvSpPr>
          <p:cNvPr id="224423" name="Rectangle 167"/>
          <p:cNvSpPr>
            <a:spLocks noChangeArrowheads="1"/>
          </p:cNvSpPr>
          <p:nvPr/>
        </p:nvSpPr>
        <p:spPr bwMode="auto">
          <a:xfrm>
            <a:off x="8347075" y="3198813"/>
            <a:ext cx="61436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Claudius</a:t>
            </a:r>
            <a:endParaRPr lang="en-US"/>
          </a:p>
        </p:txBody>
      </p:sp>
      <p:sp>
        <p:nvSpPr>
          <p:cNvPr id="224424" name="Rectangle 168"/>
          <p:cNvSpPr>
            <a:spLocks noChangeArrowheads="1"/>
          </p:cNvSpPr>
          <p:nvPr/>
        </p:nvSpPr>
        <p:spPr bwMode="auto">
          <a:xfrm>
            <a:off x="4873625" y="4908550"/>
            <a:ext cx="3381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Nero</a:t>
            </a:r>
            <a:endParaRPr lang="en-US"/>
          </a:p>
        </p:txBody>
      </p:sp>
      <p:sp>
        <p:nvSpPr>
          <p:cNvPr id="224425" name="Rectangle 169"/>
          <p:cNvSpPr>
            <a:spLocks noChangeArrowheads="1"/>
          </p:cNvSpPr>
          <p:nvPr/>
        </p:nvSpPr>
        <p:spPr bwMode="auto">
          <a:xfrm>
            <a:off x="8404225" y="2355850"/>
            <a:ext cx="5683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Tiberius</a:t>
            </a:r>
            <a:endParaRPr lang="en-US"/>
          </a:p>
        </p:txBody>
      </p:sp>
      <p:sp>
        <p:nvSpPr>
          <p:cNvPr id="224426" name="Rectangle 170"/>
          <p:cNvSpPr>
            <a:spLocks noChangeArrowheads="1"/>
          </p:cNvSpPr>
          <p:nvPr/>
        </p:nvSpPr>
        <p:spPr bwMode="auto">
          <a:xfrm>
            <a:off x="7569200" y="2368550"/>
            <a:ext cx="3952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Drusus</a:t>
            </a:r>
            <a:endParaRPr lang="en-US"/>
          </a:p>
        </p:txBody>
      </p:sp>
      <p:sp>
        <p:nvSpPr>
          <p:cNvPr id="224427" name="Freeform 171"/>
          <p:cNvSpPr>
            <a:spLocks noEditPoints="1"/>
          </p:cNvSpPr>
          <p:nvPr/>
        </p:nvSpPr>
        <p:spPr bwMode="auto">
          <a:xfrm>
            <a:off x="5873750" y="4454525"/>
            <a:ext cx="2905125" cy="482600"/>
          </a:xfrm>
          <a:custGeom>
            <a:avLst/>
            <a:gdLst>
              <a:gd name="T0" fmla="*/ 0 w 9275"/>
              <a:gd name="T1" fmla="*/ 1643 h 1830"/>
              <a:gd name="T2" fmla="*/ 75 w 9275"/>
              <a:gd name="T3" fmla="*/ 1493 h 1830"/>
              <a:gd name="T4" fmla="*/ 37 w 9275"/>
              <a:gd name="T5" fmla="*/ 1380 h 1830"/>
              <a:gd name="T6" fmla="*/ 0 w 9275"/>
              <a:gd name="T7" fmla="*/ 1042 h 1830"/>
              <a:gd name="T8" fmla="*/ 37 w 9275"/>
              <a:gd name="T9" fmla="*/ 855 h 1830"/>
              <a:gd name="T10" fmla="*/ 146 w 9275"/>
              <a:gd name="T11" fmla="*/ 889 h 1830"/>
              <a:gd name="T12" fmla="*/ 296 w 9275"/>
              <a:gd name="T13" fmla="*/ 814 h 1830"/>
              <a:gd name="T14" fmla="*/ 597 w 9275"/>
              <a:gd name="T15" fmla="*/ 814 h 1830"/>
              <a:gd name="T16" fmla="*/ 747 w 9275"/>
              <a:gd name="T17" fmla="*/ 889 h 1830"/>
              <a:gd name="T18" fmla="*/ 859 w 9275"/>
              <a:gd name="T19" fmla="*/ 851 h 1830"/>
              <a:gd name="T20" fmla="*/ 1197 w 9275"/>
              <a:gd name="T21" fmla="*/ 814 h 1830"/>
              <a:gd name="T22" fmla="*/ 1384 w 9275"/>
              <a:gd name="T23" fmla="*/ 851 h 1830"/>
              <a:gd name="T24" fmla="*/ 1497 w 9275"/>
              <a:gd name="T25" fmla="*/ 889 h 1830"/>
              <a:gd name="T26" fmla="*/ 1647 w 9275"/>
              <a:gd name="T27" fmla="*/ 814 h 1830"/>
              <a:gd name="T28" fmla="*/ 1947 w 9275"/>
              <a:gd name="T29" fmla="*/ 814 h 1830"/>
              <a:gd name="T30" fmla="*/ 2097 w 9275"/>
              <a:gd name="T31" fmla="*/ 889 h 1830"/>
              <a:gd name="T32" fmla="*/ 2210 w 9275"/>
              <a:gd name="T33" fmla="*/ 851 h 1830"/>
              <a:gd name="T34" fmla="*/ 2548 w 9275"/>
              <a:gd name="T35" fmla="*/ 814 h 1830"/>
              <a:gd name="T36" fmla="*/ 2735 w 9275"/>
              <a:gd name="T37" fmla="*/ 851 h 1830"/>
              <a:gd name="T38" fmla="*/ 2848 w 9275"/>
              <a:gd name="T39" fmla="*/ 889 h 1830"/>
              <a:gd name="T40" fmla="*/ 2998 w 9275"/>
              <a:gd name="T41" fmla="*/ 814 h 1830"/>
              <a:gd name="T42" fmla="*/ 3298 w 9275"/>
              <a:gd name="T43" fmla="*/ 814 h 1830"/>
              <a:gd name="T44" fmla="*/ 3448 w 9275"/>
              <a:gd name="T45" fmla="*/ 889 h 1830"/>
              <a:gd name="T46" fmla="*/ 3561 w 9275"/>
              <a:gd name="T47" fmla="*/ 851 h 1830"/>
              <a:gd name="T48" fmla="*/ 3898 w 9275"/>
              <a:gd name="T49" fmla="*/ 814 h 1830"/>
              <a:gd name="T50" fmla="*/ 4086 w 9275"/>
              <a:gd name="T51" fmla="*/ 851 h 1830"/>
              <a:gd name="T52" fmla="*/ 4198 w 9275"/>
              <a:gd name="T53" fmla="*/ 889 h 1830"/>
              <a:gd name="T54" fmla="*/ 4348 w 9275"/>
              <a:gd name="T55" fmla="*/ 814 h 1830"/>
              <a:gd name="T56" fmla="*/ 4649 w 9275"/>
              <a:gd name="T57" fmla="*/ 814 h 1830"/>
              <a:gd name="T58" fmla="*/ 4799 w 9275"/>
              <a:gd name="T59" fmla="*/ 889 h 1830"/>
              <a:gd name="T60" fmla="*/ 4911 w 9275"/>
              <a:gd name="T61" fmla="*/ 851 h 1830"/>
              <a:gd name="T62" fmla="*/ 5249 w 9275"/>
              <a:gd name="T63" fmla="*/ 814 h 1830"/>
              <a:gd name="T64" fmla="*/ 5437 w 9275"/>
              <a:gd name="T65" fmla="*/ 851 h 1830"/>
              <a:gd name="T66" fmla="*/ 5549 w 9275"/>
              <a:gd name="T67" fmla="*/ 889 h 1830"/>
              <a:gd name="T68" fmla="*/ 5699 w 9275"/>
              <a:gd name="T69" fmla="*/ 814 h 1830"/>
              <a:gd name="T70" fmla="*/ 5999 w 9275"/>
              <a:gd name="T71" fmla="*/ 814 h 1830"/>
              <a:gd name="T72" fmla="*/ 6149 w 9275"/>
              <a:gd name="T73" fmla="*/ 889 h 1830"/>
              <a:gd name="T74" fmla="*/ 6262 w 9275"/>
              <a:gd name="T75" fmla="*/ 851 h 1830"/>
              <a:gd name="T76" fmla="*/ 6600 w 9275"/>
              <a:gd name="T77" fmla="*/ 814 h 1830"/>
              <a:gd name="T78" fmla="*/ 6787 w 9275"/>
              <a:gd name="T79" fmla="*/ 851 h 1830"/>
              <a:gd name="T80" fmla="*/ 6900 w 9275"/>
              <a:gd name="T81" fmla="*/ 889 h 1830"/>
              <a:gd name="T82" fmla="*/ 7050 w 9275"/>
              <a:gd name="T83" fmla="*/ 814 h 1830"/>
              <a:gd name="T84" fmla="*/ 7350 w 9275"/>
              <a:gd name="T85" fmla="*/ 814 h 1830"/>
              <a:gd name="T86" fmla="*/ 7500 w 9275"/>
              <a:gd name="T87" fmla="*/ 889 h 1830"/>
              <a:gd name="T88" fmla="*/ 7613 w 9275"/>
              <a:gd name="T89" fmla="*/ 851 h 1830"/>
              <a:gd name="T90" fmla="*/ 7950 w 9275"/>
              <a:gd name="T91" fmla="*/ 814 h 1830"/>
              <a:gd name="T92" fmla="*/ 8138 w 9275"/>
              <a:gd name="T93" fmla="*/ 851 h 1830"/>
              <a:gd name="T94" fmla="*/ 8250 w 9275"/>
              <a:gd name="T95" fmla="*/ 889 h 1830"/>
              <a:gd name="T96" fmla="*/ 8400 w 9275"/>
              <a:gd name="T97" fmla="*/ 814 h 1830"/>
              <a:gd name="T98" fmla="*/ 8701 w 9275"/>
              <a:gd name="T99" fmla="*/ 814 h 1830"/>
              <a:gd name="T100" fmla="*/ 8851 w 9275"/>
              <a:gd name="T101" fmla="*/ 889 h 1830"/>
              <a:gd name="T102" fmla="*/ 8963 w 9275"/>
              <a:gd name="T103" fmla="*/ 851 h 1830"/>
              <a:gd name="T104" fmla="*/ 9200 w 9275"/>
              <a:gd name="T105" fmla="*/ 788 h 1830"/>
              <a:gd name="T106" fmla="*/ 9237 w 9275"/>
              <a:gd name="T107" fmla="*/ 600 h 1830"/>
              <a:gd name="T108" fmla="*/ 9275 w 9275"/>
              <a:gd name="T109" fmla="*/ 488 h 1830"/>
              <a:gd name="T110" fmla="*/ 9200 w 9275"/>
              <a:gd name="T111" fmla="*/ 337 h 1830"/>
              <a:gd name="T112" fmla="*/ 9200 w 9275"/>
              <a:gd name="T113" fmla="*/ 37 h 1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75" h="1830">
                <a:moveTo>
                  <a:pt x="0" y="1793"/>
                </a:moveTo>
                <a:lnTo>
                  <a:pt x="0" y="1793"/>
                </a:lnTo>
                <a:cubicBezTo>
                  <a:pt x="0" y="1772"/>
                  <a:pt x="17" y="1755"/>
                  <a:pt x="37" y="1755"/>
                </a:cubicBezTo>
                <a:cubicBezTo>
                  <a:pt x="58" y="1755"/>
                  <a:pt x="75" y="1772"/>
                  <a:pt x="75" y="1793"/>
                </a:cubicBezTo>
                <a:lnTo>
                  <a:pt x="75" y="1793"/>
                </a:lnTo>
                <a:cubicBezTo>
                  <a:pt x="75" y="1814"/>
                  <a:pt x="58" y="1830"/>
                  <a:pt x="37" y="1830"/>
                </a:cubicBezTo>
                <a:cubicBezTo>
                  <a:pt x="17" y="1830"/>
                  <a:pt x="0" y="1814"/>
                  <a:pt x="0" y="1793"/>
                </a:cubicBezTo>
                <a:close/>
                <a:moveTo>
                  <a:pt x="0" y="1643"/>
                </a:moveTo>
                <a:lnTo>
                  <a:pt x="0" y="1643"/>
                </a:lnTo>
                <a:cubicBezTo>
                  <a:pt x="0" y="1622"/>
                  <a:pt x="17" y="1605"/>
                  <a:pt x="37" y="1605"/>
                </a:cubicBezTo>
                <a:cubicBezTo>
                  <a:pt x="58" y="1605"/>
                  <a:pt x="75" y="1622"/>
                  <a:pt x="75" y="1643"/>
                </a:cubicBezTo>
                <a:lnTo>
                  <a:pt x="75" y="1643"/>
                </a:lnTo>
                <a:cubicBezTo>
                  <a:pt x="75" y="1663"/>
                  <a:pt x="58" y="1680"/>
                  <a:pt x="37" y="1680"/>
                </a:cubicBezTo>
                <a:cubicBezTo>
                  <a:pt x="17" y="1680"/>
                  <a:pt x="0" y="1663"/>
                  <a:pt x="0" y="1643"/>
                </a:cubicBezTo>
                <a:close/>
                <a:moveTo>
                  <a:pt x="0" y="1493"/>
                </a:moveTo>
                <a:lnTo>
                  <a:pt x="0" y="1493"/>
                </a:lnTo>
                <a:cubicBezTo>
                  <a:pt x="0" y="1472"/>
                  <a:pt x="17" y="1455"/>
                  <a:pt x="37" y="1455"/>
                </a:cubicBezTo>
                <a:cubicBezTo>
                  <a:pt x="58" y="1455"/>
                  <a:pt x="75" y="1472"/>
                  <a:pt x="75" y="1493"/>
                </a:cubicBezTo>
                <a:lnTo>
                  <a:pt x="75" y="1493"/>
                </a:lnTo>
                <a:cubicBezTo>
                  <a:pt x="75" y="1513"/>
                  <a:pt x="58" y="1530"/>
                  <a:pt x="37" y="1530"/>
                </a:cubicBezTo>
                <a:cubicBezTo>
                  <a:pt x="17" y="1530"/>
                  <a:pt x="0" y="1513"/>
                  <a:pt x="0" y="1493"/>
                </a:cubicBezTo>
                <a:close/>
                <a:moveTo>
                  <a:pt x="0" y="1343"/>
                </a:moveTo>
                <a:lnTo>
                  <a:pt x="0" y="1342"/>
                </a:lnTo>
                <a:cubicBezTo>
                  <a:pt x="0" y="1322"/>
                  <a:pt x="17" y="1305"/>
                  <a:pt x="37" y="1305"/>
                </a:cubicBezTo>
                <a:cubicBezTo>
                  <a:pt x="58" y="1305"/>
                  <a:pt x="75" y="1322"/>
                  <a:pt x="75" y="1342"/>
                </a:cubicBezTo>
                <a:lnTo>
                  <a:pt x="75" y="1343"/>
                </a:lnTo>
                <a:cubicBezTo>
                  <a:pt x="75" y="1363"/>
                  <a:pt x="58" y="1380"/>
                  <a:pt x="37" y="1380"/>
                </a:cubicBezTo>
                <a:cubicBezTo>
                  <a:pt x="17" y="1380"/>
                  <a:pt x="0" y="1363"/>
                  <a:pt x="0" y="1343"/>
                </a:cubicBezTo>
                <a:close/>
                <a:moveTo>
                  <a:pt x="0" y="1192"/>
                </a:moveTo>
                <a:lnTo>
                  <a:pt x="0" y="1192"/>
                </a:lnTo>
                <a:cubicBezTo>
                  <a:pt x="0" y="1172"/>
                  <a:pt x="17" y="1155"/>
                  <a:pt x="37" y="1155"/>
                </a:cubicBezTo>
                <a:cubicBezTo>
                  <a:pt x="58" y="1155"/>
                  <a:pt x="75" y="1172"/>
                  <a:pt x="75" y="1192"/>
                </a:cubicBezTo>
                <a:lnTo>
                  <a:pt x="75" y="1192"/>
                </a:lnTo>
                <a:cubicBezTo>
                  <a:pt x="75" y="1213"/>
                  <a:pt x="58" y="1230"/>
                  <a:pt x="37" y="1230"/>
                </a:cubicBezTo>
                <a:cubicBezTo>
                  <a:pt x="17" y="1230"/>
                  <a:pt x="0" y="1213"/>
                  <a:pt x="0" y="1192"/>
                </a:cubicBezTo>
                <a:close/>
                <a:moveTo>
                  <a:pt x="0" y="1042"/>
                </a:moveTo>
                <a:lnTo>
                  <a:pt x="0" y="1042"/>
                </a:lnTo>
                <a:cubicBezTo>
                  <a:pt x="0" y="1022"/>
                  <a:pt x="17" y="1005"/>
                  <a:pt x="37" y="1005"/>
                </a:cubicBezTo>
                <a:cubicBezTo>
                  <a:pt x="58" y="1005"/>
                  <a:pt x="75" y="1022"/>
                  <a:pt x="75" y="1042"/>
                </a:cubicBezTo>
                <a:lnTo>
                  <a:pt x="75" y="1042"/>
                </a:lnTo>
                <a:cubicBezTo>
                  <a:pt x="75" y="1063"/>
                  <a:pt x="58" y="1080"/>
                  <a:pt x="37" y="1080"/>
                </a:cubicBezTo>
                <a:cubicBezTo>
                  <a:pt x="17" y="1080"/>
                  <a:pt x="0" y="1063"/>
                  <a:pt x="0" y="1042"/>
                </a:cubicBezTo>
                <a:close/>
                <a:moveTo>
                  <a:pt x="0" y="892"/>
                </a:moveTo>
                <a:lnTo>
                  <a:pt x="0" y="892"/>
                </a:lnTo>
                <a:cubicBezTo>
                  <a:pt x="0" y="872"/>
                  <a:pt x="17" y="855"/>
                  <a:pt x="37" y="855"/>
                </a:cubicBezTo>
                <a:cubicBezTo>
                  <a:pt x="58" y="855"/>
                  <a:pt x="75" y="872"/>
                  <a:pt x="75" y="892"/>
                </a:cubicBezTo>
                <a:lnTo>
                  <a:pt x="75" y="892"/>
                </a:lnTo>
                <a:cubicBezTo>
                  <a:pt x="75" y="913"/>
                  <a:pt x="58" y="930"/>
                  <a:pt x="37" y="930"/>
                </a:cubicBezTo>
                <a:cubicBezTo>
                  <a:pt x="17" y="930"/>
                  <a:pt x="0" y="913"/>
                  <a:pt x="0" y="892"/>
                </a:cubicBezTo>
                <a:close/>
                <a:moveTo>
                  <a:pt x="146" y="814"/>
                </a:moveTo>
                <a:lnTo>
                  <a:pt x="146" y="814"/>
                </a:lnTo>
                <a:cubicBezTo>
                  <a:pt x="167" y="814"/>
                  <a:pt x="184" y="830"/>
                  <a:pt x="184" y="851"/>
                </a:cubicBezTo>
                <a:cubicBezTo>
                  <a:pt x="184" y="872"/>
                  <a:pt x="167" y="889"/>
                  <a:pt x="146" y="889"/>
                </a:cubicBezTo>
                <a:lnTo>
                  <a:pt x="146" y="889"/>
                </a:lnTo>
                <a:cubicBezTo>
                  <a:pt x="126" y="889"/>
                  <a:pt x="109" y="872"/>
                  <a:pt x="109" y="851"/>
                </a:cubicBezTo>
                <a:cubicBezTo>
                  <a:pt x="109" y="830"/>
                  <a:pt x="126" y="814"/>
                  <a:pt x="146" y="814"/>
                </a:cubicBezTo>
                <a:close/>
                <a:moveTo>
                  <a:pt x="296" y="814"/>
                </a:moveTo>
                <a:lnTo>
                  <a:pt x="296" y="814"/>
                </a:lnTo>
                <a:cubicBezTo>
                  <a:pt x="317" y="814"/>
                  <a:pt x="334" y="830"/>
                  <a:pt x="334" y="851"/>
                </a:cubicBezTo>
                <a:cubicBezTo>
                  <a:pt x="334" y="872"/>
                  <a:pt x="317" y="889"/>
                  <a:pt x="296" y="889"/>
                </a:cubicBezTo>
                <a:lnTo>
                  <a:pt x="296" y="889"/>
                </a:lnTo>
                <a:cubicBezTo>
                  <a:pt x="276" y="889"/>
                  <a:pt x="259" y="872"/>
                  <a:pt x="259" y="851"/>
                </a:cubicBezTo>
                <a:cubicBezTo>
                  <a:pt x="259" y="830"/>
                  <a:pt x="276" y="814"/>
                  <a:pt x="296" y="814"/>
                </a:cubicBezTo>
                <a:close/>
                <a:moveTo>
                  <a:pt x="446" y="814"/>
                </a:moveTo>
                <a:lnTo>
                  <a:pt x="447" y="814"/>
                </a:lnTo>
                <a:cubicBezTo>
                  <a:pt x="467" y="814"/>
                  <a:pt x="484" y="830"/>
                  <a:pt x="484" y="851"/>
                </a:cubicBezTo>
                <a:cubicBezTo>
                  <a:pt x="484" y="872"/>
                  <a:pt x="467" y="889"/>
                  <a:pt x="447" y="889"/>
                </a:cubicBezTo>
                <a:lnTo>
                  <a:pt x="446" y="889"/>
                </a:lnTo>
                <a:cubicBezTo>
                  <a:pt x="426" y="889"/>
                  <a:pt x="409" y="872"/>
                  <a:pt x="409" y="851"/>
                </a:cubicBezTo>
                <a:cubicBezTo>
                  <a:pt x="409" y="830"/>
                  <a:pt x="426" y="814"/>
                  <a:pt x="446" y="814"/>
                </a:cubicBezTo>
                <a:close/>
                <a:moveTo>
                  <a:pt x="597" y="814"/>
                </a:moveTo>
                <a:lnTo>
                  <a:pt x="597" y="814"/>
                </a:lnTo>
                <a:cubicBezTo>
                  <a:pt x="617" y="814"/>
                  <a:pt x="634" y="830"/>
                  <a:pt x="634" y="851"/>
                </a:cubicBezTo>
                <a:cubicBezTo>
                  <a:pt x="634" y="872"/>
                  <a:pt x="617" y="889"/>
                  <a:pt x="597" y="889"/>
                </a:cubicBezTo>
                <a:lnTo>
                  <a:pt x="597" y="889"/>
                </a:lnTo>
                <a:cubicBezTo>
                  <a:pt x="576" y="889"/>
                  <a:pt x="559" y="872"/>
                  <a:pt x="559" y="851"/>
                </a:cubicBezTo>
                <a:cubicBezTo>
                  <a:pt x="559" y="830"/>
                  <a:pt x="576" y="814"/>
                  <a:pt x="597" y="814"/>
                </a:cubicBezTo>
                <a:close/>
                <a:moveTo>
                  <a:pt x="747" y="814"/>
                </a:moveTo>
                <a:lnTo>
                  <a:pt x="747" y="814"/>
                </a:lnTo>
                <a:cubicBezTo>
                  <a:pt x="767" y="814"/>
                  <a:pt x="784" y="830"/>
                  <a:pt x="784" y="851"/>
                </a:cubicBezTo>
                <a:cubicBezTo>
                  <a:pt x="784" y="872"/>
                  <a:pt x="767" y="889"/>
                  <a:pt x="747" y="889"/>
                </a:cubicBezTo>
                <a:lnTo>
                  <a:pt x="747" y="889"/>
                </a:lnTo>
                <a:cubicBezTo>
                  <a:pt x="726" y="889"/>
                  <a:pt x="709" y="872"/>
                  <a:pt x="709" y="851"/>
                </a:cubicBezTo>
                <a:cubicBezTo>
                  <a:pt x="709" y="830"/>
                  <a:pt x="726" y="814"/>
                  <a:pt x="747" y="814"/>
                </a:cubicBezTo>
                <a:close/>
                <a:moveTo>
                  <a:pt x="897" y="814"/>
                </a:moveTo>
                <a:lnTo>
                  <a:pt x="897" y="814"/>
                </a:lnTo>
                <a:cubicBezTo>
                  <a:pt x="917" y="814"/>
                  <a:pt x="934" y="830"/>
                  <a:pt x="934" y="851"/>
                </a:cubicBezTo>
                <a:cubicBezTo>
                  <a:pt x="934" y="872"/>
                  <a:pt x="917" y="889"/>
                  <a:pt x="897" y="889"/>
                </a:cubicBezTo>
                <a:lnTo>
                  <a:pt x="897" y="889"/>
                </a:lnTo>
                <a:cubicBezTo>
                  <a:pt x="876" y="889"/>
                  <a:pt x="859" y="872"/>
                  <a:pt x="859" y="851"/>
                </a:cubicBezTo>
                <a:cubicBezTo>
                  <a:pt x="859" y="830"/>
                  <a:pt x="876" y="814"/>
                  <a:pt x="897" y="814"/>
                </a:cubicBezTo>
                <a:close/>
                <a:moveTo>
                  <a:pt x="1047" y="814"/>
                </a:moveTo>
                <a:lnTo>
                  <a:pt x="1047" y="814"/>
                </a:lnTo>
                <a:cubicBezTo>
                  <a:pt x="1068" y="814"/>
                  <a:pt x="1084" y="830"/>
                  <a:pt x="1084" y="851"/>
                </a:cubicBezTo>
                <a:cubicBezTo>
                  <a:pt x="1084" y="872"/>
                  <a:pt x="1068" y="889"/>
                  <a:pt x="1047" y="889"/>
                </a:cubicBezTo>
                <a:lnTo>
                  <a:pt x="1047" y="889"/>
                </a:lnTo>
                <a:cubicBezTo>
                  <a:pt x="1026" y="889"/>
                  <a:pt x="1009" y="872"/>
                  <a:pt x="1009" y="851"/>
                </a:cubicBezTo>
                <a:cubicBezTo>
                  <a:pt x="1009" y="830"/>
                  <a:pt x="1026" y="814"/>
                  <a:pt x="1047" y="814"/>
                </a:cubicBezTo>
                <a:close/>
                <a:moveTo>
                  <a:pt x="1197" y="814"/>
                </a:moveTo>
                <a:lnTo>
                  <a:pt x="1197" y="814"/>
                </a:lnTo>
                <a:cubicBezTo>
                  <a:pt x="1218" y="814"/>
                  <a:pt x="1234" y="830"/>
                  <a:pt x="1234" y="851"/>
                </a:cubicBezTo>
                <a:cubicBezTo>
                  <a:pt x="1234" y="872"/>
                  <a:pt x="1218" y="889"/>
                  <a:pt x="1197" y="889"/>
                </a:cubicBezTo>
                <a:lnTo>
                  <a:pt x="1197" y="889"/>
                </a:lnTo>
                <a:cubicBezTo>
                  <a:pt x="1176" y="889"/>
                  <a:pt x="1159" y="872"/>
                  <a:pt x="1159" y="851"/>
                </a:cubicBezTo>
                <a:cubicBezTo>
                  <a:pt x="1159" y="830"/>
                  <a:pt x="1176" y="814"/>
                  <a:pt x="1197" y="814"/>
                </a:cubicBezTo>
                <a:close/>
                <a:moveTo>
                  <a:pt x="1347" y="814"/>
                </a:moveTo>
                <a:lnTo>
                  <a:pt x="1347" y="814"/>
                </a:lnTo>
                <a:cubicBezTo>
                  <a:pt x="1368" y="814"/>
                  <a:pt x="1384" y="830"/>
                  <a:pt x="1384" y="851"/>
                </a:cubicBezTo>
                <a:cubicBezTo>
                  <a:pt x="1384" y="872"/>
                  <a:pt x="1368" y="889"/>
                  <a:pt x="1347" y="889"/>
                </a:cubicBezTo>
                <a:lnTo>
                  <a:pt x="1347" y="889"/>
                </a:lnTo>
                <a:cubicBezTo>
                  <a:pt x="1326" y="889"/>
                  <a:pt x="1309" y="872"/>
                  <a:pt x="1309" y="851"/>
                </a:cubicBezTo>
                <a:cubicBezTo>
                  <a:pt x="1309" y="830"/>
                  <a:pt x="1326" y="814"/>
                  <a:pt x="1347" y="814"/>
                </a:cubicBezTo>
                <a:close/>
                <a:moveTo>
                  <a:pt x="1497" y="814"/>
                </a:moveTo>
                <a:lnTo>
                  <a:pt x="1497" y="814"/>
                </a:lnTo>
                <a:cubicBezTo>
                  <a:pt x="1518" y="814"/>
                  <a:pt x="1535" y="830"/>
                  <a:pt x="1535" y="851"/>
                </a:cubicBezTo>
                <a:cubicBezTo>
                  <a:pt x="1535" y="872"/>
                  <a:pt x="1518" y="889"/>
                  <a:pt x="1497" y="889"/>
                </a:cubicBezTo>
                <a:lnTo>
                  <a:pt x="1497" y="889"/>
                </a:lnTo>
                <a:cubicBezTo>
                  <a:pt x="1476" y="889"/>
                  <a:pt x="1459" y="872"/>
                  <a:pt x="1459" y="851"/>
                </a:cubicBezTo>
                <a:cubicBezTo>
                  <a:pt x="1459" y="830"/>
                  <a:pt x="1476" y="814"/>
                  <a:pt x="1497" y="814"/>
                </a:cubicBezTo>
                <a:close/>
                <a:moveTo>
                  <a:pt x="1647" y="814"/>
                </a:moveTo>
                <a:lnTo>
                  <a:pt x="1647" y="814"/>
                </a:lnTo>
                <a:cubicBezTo>
                  <a:pt x="1668" y="814"/>
                  <a:pt x="1685" y="830"/>
                  <a:pt x="1685" y="851"/>
                </a:cubicBezTo>
                <a:cubicBezTo>
                  <a:pt x="1685" y="872"/>
                  <a:pt x="1668" y="889"/>
                  <a:pt x="1647" y="889"/>
                </a:cubicBezTo>
                <a:lnTo>
                  <a:pt x="1647" y="889"/>
                </a:lnTo>
                <a:cubicBezTo>
                  <a:pt x="1626" y="889"/>
                  <a:pt x="1610" y="872"/>
                  <a:pt x="1610" y="851"/>
                </a:cubicBezTo>
                <a:cubicBezTo>
                  <a:pt x="1610" y="830"/>
                  <a:pt x="1626" y="814"/>
                  <a:pt x="1647" y="814"/>
                </a:cubicBezTo>
                <a:close/>
                <a:moveTo>
                  <a:pt x="1797" y="814"/>
                </a:moveTo>
                <a:lnTo>
                  <a:pt x="1797" y="814"/>
                </a:lnTo>
                <a:cubicBezTo>
                  <a:pt x="1818" y="814"/>
                  <a:pt x="1835" y="830"/>
                  <a:pt x="1835" y="851"/>
                </a:cubicBezTo>
                <a:cubicBezTo>
                  <a:pt x="1835" y="872"/>
                  <a:pt x="1818" y="889"/>
                  <a:pt x="1797" y="889"/>
                </a:cubicBezTo>
                <a:lnTo>
                  <a:pt x="1797" y="889"/>
                </a:lnTo>
                <a:cubicBezTo>
                  <a:pt x="1776" y="889"/>
                  <a:pt x="1760" y="872"/>
                  <a:pt x="1760" y="851"/>
                </a:cubicBezTo>
                <a:cubicBezTo>
                  <a:pt x="1760" y="830"/>
                  <a:pt x="1776" y="814"/>
                  <a:pt x="1797" y="814"/>
                </a:cubicBezTo>
                <a:close/>
                <a:moveTo>
                  <a:pt x="1947" y="814"/>
                </a:moveTo>
                <a:lnTo>
                  <a:pt x="1947" y="814"/>
                </a:lnTo>
                <a:cubicBezTo>
                  <a:pt x="1968" y="814"/>
                  <a:pt x="1985" y="830"/>
                  <a:pt x="1985" y="851"/>
                </a:cubicBezTo>
                <a:cubicBezTo>
                  <a:pt x="1985" y="872"/>
                  <a:pt x="1968" y="889"/>
                  <a:pt x="1947" y="889"/>
                </a:cubicBezTo>
                <a:lnTo>
                  <a:pt x="1947" y="889"/>
                </a:lnTo>
                <a:cubicBezTo>
                  <a:pt x="1927" y="889"/>
                  <a:pt x="1910" y="872"/>
                  <a:pt x="1910" y="851"/>
                </a:cubicBezTo>
                <a:cubicBezTo>
                  <a:pt x="1910" y="830"/>
                  <a:pt x="1927" y="814"/>
                  <a:pt x="1947" y="814"/>
                </a:cubicBezTo>
                <a:close/>
                <a:moveTo>
                  <a:pt x="2097" y="814"/>
                </a:moveTo>
                <a:lnTo>
                  <a:pt x="2097" y="814"/>
                </a:lnTo>
                <a:cubicBezTo>
                  <a:pt x="2118" y="814"/>
                  <a:pt x="2135" y="830"/>
                  <a:pt x="2135" y="851"/>
                </a:cubicBezTo>
                <a:cubicBezTo>
                  <a:pt x="2135" y="872"/>
                  <a:pt x="2118" y="889"/>
                  <a:pt x="2097" y="889"/>
                </a:cubicBezTo>
                <a:lnTo>
                  <a:pt x="2097" y="889"/>
                </a:lnTo>
                <a:cubicBezTo>
                  <a:pt x="2077" y="889"/>
                  <a:pt x="2060" y="872"/>
                  <a:pt x="2060" y="851"/>
                </a:cubicBezTo>
                <a:cubicBezTo>
                  <a:pt x="2060" y="830"/>
                  <a:pt x="2077" y="814"/>
                  <a:pt x="2097" y="814"/>
                </a:cubicBezTo>
                <a:close/>
                <a:moveTo>
                  <a:pt x="2247" y="814"/>
                </a:moveTo>
                <a:lnTo>
                  <a:pt x="2247" y="814"/>
                </a:lnTo>
                <a:cubicBezTo>
                  <a:pt x="2268" y="814"/>
                  <a:pt x="2285" y="830"/>
                  <a:pt x="2285" y="851"/>
                </a:cubicBezTo>
                <a:cubicBezTo>
                  <a:pt x="2285" y="872"/>
                  <a:pt x="2268" y="889"/>
                  <a:pt x="2247" y="889"/>
                </a:cubicBezTo>
                <a:lnTo>
                  <a:pt x="2247" y="889"/>
                </a:lnTo>
                <a:cubicBezTo>
                  <a:pt x="2227" y="889"/>
                  <a:pt x="2210" y="872"/>
                  <a:pt x="2210" y="851"/>
                </a:cubicBezTo>
                <a:cubicBezTo>
                  <a:pt x="2210" y="830"/>
                  <a:pt x="2227" y="814"/>
                  <a:pt x="2247" y="814"/>
                </a:cubicBezTo>
                <a:close/>
                <a:moveTo>
                  <a:pt x="2397" y="814"/>
                </a:moveTo>
                <a:lnTo>
                  <a:pt x="2398" y="814"/>
                </a:lnTo>
                <a:cubicBezTo>
                  <a:pt x="2418" y="814"/>
                  <a:pt x="2435" y="830"/>
                  <a:pt x="2435" y="851"/>
                </a:cubicBezTo>
                <a:cubicBezTo>
                  <a:pt x="2435" y="872"/>
                  <a:pt x="2418" y="889"/>
                  <a:pt x="2398" y="889"/>
                </a:cubicBezTo>
                <a:lnTo>
                  <a:pt x="2397" y="889"/>
                </a:lnTo>
                <a:cubicBezTo>
                  <a:pt x="2377" y="889"/>
                  <a:pt x="2360" y="872"/>
                  <a:pt x="2360" y="851"/>
                </a:cubicBezTo>
                <a:cubicBezTo>
                  <a:pt x="2360" y="830"/>
                  <a:pt x="2377" y="814"/>
                  <a:pt x="2397" y="814"/>
                </a:cubicBezTo>
                <a:close/>
                <a:moveTo>
                  <a:pt x="2548" y="814"/>
                </a:moveTo>
                <a:lnTo>
                  <a:pt x="2548" y="814"/>
                </a:lnTo>
                <a:cubicBezTo>
                  <a:pt x="2568" y="814"/>
                  <a:pt x="2585" y="830"/>
                  <a:pt x="2585" y="851"/>
                </a:cubicBezTo>
                <a:cubicBezTo>
                  <a:pt x="2585" y="872"/>
                  <a:pt x="2568" y="889"/>
                  <a:pt x="2548" y="889"/>
                </a:cubicBezTo>
                <a:lnTo>
                  <a:pt x="2548" y="889"/>
                </a:lnTo>
                <a:cubicBezTo>
                  <a:pt x="2527" y="889"/>
                  <a:pt x="2510" y="872"/>
                  <a:pt x="2510" y="851"/>
                </a:cubicBezTo>
                <a:cubicBezTo>
                  <a:pt x="2510" y="830"/>
                  <a:pt x="2527" y="814"/>
                  <a:pt x="2548" y="814"/>
                </a:cubicBezTo>
                <a:close/>
                <a:moveTo>
                  <a:pt x="2698" y="814"/>
                </a:moveTo>
                <a:lnTo>
                  <a:pt x="2698" y="814"/>
                </a:lnTo>
                <a:cubicBezTo>
                  <a:pt x="2718" y="814"/>
                  <a:pt x="2735" y="830"/>
                  <a:pt x="2735" y="851"/>
                </a:cubicBezTo>
                <a:cubicBezTo>
                  <a:pt x="2735" y="872"/>
                  <a:pt x="2718" y="889"/>
                  <a:pt x="2698" y="889"/>
                </a:cubicBezTo>
                <a:lnTo>
                  <a:pt x="2698" y="889"/>
                </a:lnTo>
                <a:cubicBezTo>
                  <a:pt x="2677" y="889"/>
                  <a:pt x="2660" y="872"/>
                  <a:pt x="2660" y="851"/>
                </a:cubicBezTo>
                <a:cubicBezTo>
                  <a:pt x="2660" y="830"/>
                  <a:pt x="2677" y="814"/>
                  <a:pt x="2698" y="814"/>
                </a:cubicBezTo>
                <a:close/>
                <a:moveTo>
                  <a:pt x="2848" y="814"/>
                </a:moveTo>
                <a:lnTo>
                  <a:pt x="2848" y="814"/>
                </a:lnTo>
                <a:cubicBezTo>
                  <a:pt x="2868" y="814"/>
                  <a:pt x="2885" y="830"/>
                  <a:pt x="2885" y="851"/>
                </a:cubicBezTo>
                <a:cubicBezTo>
                  <a:pt x="2885" y="872"/>
                  <a:pt x="2868" y="889"/>
                  <a:pt x="2848" y="889"/>
                </a:cubicBezTo>
                <a:lnTo>
                  <a:pt x="2848" y="889"/>
                </a:lnTo>
                <a:cubicBezTo>
                  <a:pt x="2827" y="889"/>
                  <a:pt x="2810" y="872"/>
                  <a:pt x="2810" y="851"/>
                </a:cubicBezTo>
                <a:cubicBezTo>
                  <a:pt x="2810" y="830"/>
                  <a:pt x="2827" y="814"/>
                  <a:pt x="2848" y="814"/>
                </a:cubicBezTo>
                <a:close/>
                <a:moveTo>
                  <a:pt x="2998" y="814"/>
                </a:moveTo>
                <a:lnTo>
                  <a:pt x="2998" y="814"/>
                </a:lnTo>
                <a:cubicBezTo>
                  <a:pt x="3019" y="814"/>
                  <a:pt x="3035" y="830"/>
                  <a:pt x="3035" y="851"/>
                </a:cubicBezTo>
                <a:cubicBezTo>
                  <a:pt x="3035" y="872"/>
                  <a:pt x="3019" y="889"/>
                  <a:pt x="2998" y="889"/>
                </a:cubicBezTo>
                <a:lnTo>
                  <a:pt x="2998" y="889"/>
                </a:lnTo>
                <a:cubicBezTo>
                  <a:pt x="2977" y="889"/>
                  <a:pt x="2960" y="872"/>
                  <a:pt x="2960" y="851"/>
                </a:cubicBezTo>
                <a:cubicBezTo>
                  <a:pt x="2960" y="830"/>
                  <a:pt x="2977" y="814"/>
                  <a:pt x="2998" y="814"/>
                </a:cubicBezTo>
                <a:close/>
                <a:moveTo>
                  <a:pt x="3148" y="814"/>
                </a:moveTo>
                <a:lnTo>
                  <a:pt x="3148" y="814"/>
                </a:lnTo>
                <a:cubicBezTo>
                  <a:pt x="3169" y="814"/>
                  <a:pt x="3185" y="830"/>
                  <a:pt x="3185" y="851"/>
                </a:cubicBezTo>
                <a:cubicBezTo>
                  <a:pt x="3185" y="872"/>
                  <a:pt x="3169" y="889"/>
                  <a:pt x="3148" y="889"/>
                </a:cubicBezTo>
                <a:lnTo>
                  <a:pt x="3148" y="889"/>
                </a:lnTo>
                <a:cubicBezTo>
                  <a:pt x="3127" y="889"/>
                  <a:pt x="3110" y="872"/>
                  <a:pt x="3110" y="851"/>
                </a:cubicBezTo>
                <a:cubicBezTo>
                  <a:pt x="3110" y="830"/>
                  <a:pt x="3127" y="814"/>
                  <a:pt x="3148" y="814"/>
                </a:cubicBezTo>
                <a:close/>
                <a:moveTo>
                  <a:pt x="3298" y="814"/>
                </a:moveTo>
                <a:lnTo>
                  <a:pt x="3298" y="814"/>
                </a:lnTo>
                <a:cubicBezTo>
                  <a:pt x="3319" y="814"/>
                  <a:pt x="3335" y="830"/>
                  <a:pt x="3335" y="851"/>
                </a:cubicBezTo>
                <a:cubicBezTo>
                  <a:pt x="3335" y="872"/>
                  <a:pt x="3319" y="889"/>
                  <a:pt x="3298" y="889"/>
                </a:cubicBezTo>
                <a:lnTo>
                  <a:pt x="3298" y="889"/>
                </a:lnTo>
                <a:cubicBezTo>
                  <a:pt x="3277" y="889"/>
                  <a:pt x="3260" y="872"/>
                  <a:pt x="3260" y="851"/>
                </a:cubicBezTo>
                <a:cubicBezTo>
                  <a:pt x="3260" y="830"/>
                  <a:pt x="3277" y="814"/>
                  <a:pt x="3298" y="814"/>
                </a:cubicBezTo>
                <a:close/>
                <a:moveTo>
                  <a:pt x="3448" y="814"/>
                </a:moveTo>
                <a:lnTo>
                  <a:pt x="3448" y="814"/>
                </a:lnTo>
                <a:cubicBezTo>
                  <a:pt x="3469" y="814"/>
                  <a:pt x="3486" y="830"/>
                  <a:pt x="3486" y="851"/>
                </a:cubicBezTo>
                <a:cubicBezTo>
                  <a:pt x="3486" y="872"/>
                  <a:pt x="3469" y="889"/>
                  <a:pt x="3448" y="889"/>
                </a:cubicBezTo>
                <a:lnTo>
                  <a:pt x="3448" y="889"/>
                </a:lnTo>
                <a:cubicBezTo>
                  <a:pt x="3427" y="889"/>
                  <a:pt x="3410" y="872"/>
                  <a:pt x="3410" y="851"/>
                </a:cubicBezTo>
                <a:cubicBezTo>
                  <a:pt x="3410" y="830"/>
                  <a:pt x="3427" y="814"/>
                  <a:pt x="3448" y="814"/>
                </a:cubicBezTo>
                <a:close/>
                <a:moveTo>
                  <a:pt x="3598" y="814"/>
                </a:moveTo>
                <a:lnTo>
                  <a:pt x="3598" y="814"/>
                </a:lnTo>
                <a:cubicBezTo>
                  <a:pt x="3619" y="814"/>
                  <a:pt x="3636" y="830"/>
                  <a:pt x="3636" y="851"/>
                </a:cubicBezTo>
                <a:cubicBezTo>
                  <a:pt x="3636" y="872"/>
                  <a:pt x="3619" y="889"/>
                  <a:pt x="3598" y="889"/>
                </a:cubicBezTo>
                <a:lnTo>
                  <a:pt x="3598" y="889"/>
                </a:lnTo>
                <a:cubicBezTo>
                  <a:pt x="3577" y="889"/>
                  <a:pt x="3561" y="872"/>
                  <a:pt x="3561" y="851"/>
                </a:cubicBezTo>
                <a:cubicBezTo>
                  <a:pt x="3561" y="830"/>
                  <a:pt x="3577" y="814"/>
                  <a:pt x="3598" y="814"/>
                </a:cubicBezTo>
                <a:close/>
                <a:moveTo>
                  <a:pt x="3748" y="814"/>
                </a:moveTo>
                <a:lnTo>
                  <a:pt x="3748" y="814"/>
                </a:lnTo>
                <a:cubicBezTo>
                  <a:pt x="3769" y="814"/>
                  <a:pt x="3786" y="830"/>
                  <a:pt x="3786" y="851"/>
                </a:cubicBezTo>
                <a:cubicBezTo>
                  <a:pt x="3786" y="872"/>
                  <a:pt x="3769" y="889"/>
                  <a:pt x="3748" y="889"/>
                </a:cubicBezTo>
                <a:lnTo>
                  <a:pt x="3748" y="889"/>
                </a:lnTo>
                <a:cubicBezTo>
                  <a:pt x="3727" y="889"/>
                  <a:pt x="3711" y="872"/>
                  <a:pt x="3711" y="851"/>
                </a:cubicBezTo>
                <a:cubicBezTo>
                  <a:pt x="3711" y="830"/>
                  <a:pt x="3727" y="814"/>
                  <a:pt x="3748" y="814"/>
                </a:cubicBezTo>
                <a:close/>
                <a:moveTo>
                  <a:pt x="3898" y="814"/>
                </a:moveTo>
                <a:lnTo>
                  <a:pt x="3898" y="814"/>
                </a:lnTo>
                <a:cubicBezTo>
                  <a:pt x="3919" y="814"/>
                  <a:pt x="3936" y="830"/>
                  <a:pt x="3936" y="851"/>
                </a:cubicBezTo>
                <a:cubicBezTo>
                  <a:pt x="3936" y="872"/>
                  <a:pt x="3919" y="889"/>
                  <a:pt x="3898" y="889"/>
                </a:cubicBezTo>
                <a:lnTo>
                  <a:pt x="3898" y="889"/>
                </a:lnTo>
                <a:cubicBezTo>
                  <a:pt x="3877" y="889"/>
                  <a:pt x="3861" y="872"/>
                  <a:pt x="3861" y="851"/>
                </a:cubicBezTo>
                <a:cubicBezTo>
                  <a:pt x="3861" y="830"/>
                  <a:pt x="3877" y="814"/>
                  <a:pt x="3898" y="814"/>
                </a:cubicBezTo>
                <a:close/>
                <a:moveTo>
                  <a:pt x="4048" y="814"/>
                </a:moveTo>
                <a:lnTo>
                  <a:pt x="4048" y="814"/>
                </a:lnTo>
                <a:cubicBezTo>
                  <a:pt x="4069" y="814"/>
                  <a:pt x="4086" y="830"/>
                  <a:pt x="4086" y="851"/>
                </a:cubicBezTo>
                <a:cubicBezTo>
                  <a:pt x="4086" y="872"/>
                  <a:pt x="4069" y="889"/>
                  <a:pt x="4048" y="889"/>
                </a:cubicBezTo>
                <a:lnTo>
                  <a:pt x="4048" y="889"/>
                </a:lnTo>
                <a:cubicBezTo>
                  <a:pt x="4028" y="889"/>
                  <a:pt x="4011" y="872"/>
                  <a:pt x="4011" y="851"/>
                </a:cubicBezTo>
                <a:cubicBezTo>
                  <a:pt x="4011" y="830"/>
                  <a:pt x="4028" y="814"/>
                  <a:pt x="4048" y="814"/>
                </a:cubicBezTo>
                <a:close/>
                <a:moveTo>
                  <a:pt x="4198" y="814"/>
                </a:moveTo>
                <a:lnTo>
                  <a:pt x="4198" y="814"/>
                </a:lnTo>
                <a:cubicBezTo>
                  <a:pt x="4219" y="814"/>
                  <a:pt x="4236" y="830"/>
                  <a:pt x="4236" y="851"/>
                </a:cubicBezTo>
                <a:cubicBezTo>
                  <a:pt x="4236" y="872"/>
                  <a:pt x="4219" y="889"/>
                  <a:pt x="4198" y="889"/>
                </a:cubicBezTo>
                <a:lnTo>
                  <a:pt x="4198" y="889"/>
                </a:lnTo>
                <a:cubicBezTo>
                  <a:pt x="4178" y="889"/>
                  <a:pt x="4161" y="872"/>
                  <a:pt x="4161" y="851"/>
                </a:cubicBezTo>
                <a:cubicBezTo>
                  <a:pt x="4161" y="830"/>
                  <a:pt x="4178" y="814"/>
                  <a:pt x="4198" y="814"/>
                </a:cubicBezTo>
                <a:close/>
                <a:moveTo>
                  <a:pt x="4348" y="814"/>
                </a:moveTo>
                <a:lnTo>
                  <a:pt x="4348" y="814"/>
                </a:lnTo>
                <a:cubicBezTo>
                  <a:pt x="4369" y="814"/>
                  <a:pt x="4386" y="830"/>
                  <a:pt x="4386" y="851"/>
                </a:cubicBezTo>
                <a:cubicBezTo>
                  <a:pt x="4386" y="872"/>
                  <a:pt x="4369" y="889"/>
                  <a:pt x="4348" y="889"/>
                </a:cubicBezTo>
                <a:lnTo>
                  <a:pt x="4348" y="889"/>
                </a:lnTo>
                <a:cubicBezTo>
                  <a:pt x="4328" y="889"/>
                  <a:pt x="4311" y="872"/>
                  <a:pt x="4311" y="851"/>
                </a:cubicBezTo>
                <a:cubicBezTo>
                  <a:pt x="4311" y="830"/>
                  <a:pt x="4328" y="814"/>
                  <a:pt x="4348" y="814"/>
                </a:cubicBezTo>
                <a:close/>
                <a:moveTo>
                  <a:pt x="4498" y="814"/>
                </a:moveTo>
                <a:lnTo>
                  <a:pt x="4499" y="814"/>
                </a:lnTo>
                <a:cubicBezTo>
                  <a:pt x="4519" y="814"/>
                  <a:pt x="4536" y="830"/>
                  <a:pt x="4536" y="851"/>
                </a:cubicBezTo>
                <a:cubicBezTo>
                  <a:pt x="4536" y="872"/>
                  <a:pt x="4519" y="889"/>
                  <a:pt x="4499" y="889"/>
                </a:cubicBezTo>
                <a:lnTo>
                  <a:pt x="4498" y="889"/>
                </a:lnTo>
                <a:cubicBezTo>
                  <a:pt x="4478" y="889"/>
                  <a:pt x="4461" y="872"/>
                  <a:pt x="4461" y="851"/>
                </a:cubicBezTo>
                <a:cubicBezTo>
                  <a:pt x="4461" y="830"/>
                  <a:pt x="4478" y="814"/>
                  <a:pt x="4498" y="814"/>
                </a:cubicBezTo>
                <a:close/>
                <a:moveTo>
                  <a:pt x="4649" y="814"/>
                </a:moveTo>
                <a:lnTo>
                  <a:pt x="4649" y="814"/>
                </a:lnTo>
                <a:cubicBezTo>
                  <a:pt x="4669" y="814"/>
                  <a:pt x="4686" y="830"/>
                  <a:pt x="4686" y="851"/>
                </a:cubicBezTo>
                <a:cubicBezTo>
                  <a:pt x="4686" y="872"/>
                  <a:pt x="4669" y="889"/>
                  <a:pt x="4649" y="889"/>
                </a:cubicBezTo>
                <a:lnTo>
                  <a:pt x="4649" y="889"/>
                </a:lnTo>
                <a:cubicBezTo>
                  <a:pt x="4628" y="889"/>
                  <a:pt x="4611" y="872"/>
                  <a:pt x="4611" y="851"/>
                </a:cubicBezTo>
                <a:cubicBezTo>
                  <a:pt x="4611" y="830"/>
                  <a:pt x="4628" y="814"/>
                  <a:pt x="4649" y="814"/>
                </a:cubicBezTo>
                <a:close/>
                <a:moveTo>
                  <a:pt x="4799" y="814"/>
                </a:moveTo>
                <a:lnTo>
                  <a:pt x="4799" y="814"/>
                </a:lnTo>
                <a:cubicBezTo>
                  <a:pt x="4819" y="814"/>
                  <a:pt x="4836" y="830"/>
                  <a:pt x="4836" y="851"/>
                </a:cubicBezTo>
                <a:cubicBezTo>
                  <a:pt x="4836" y="872"/>
                  <a:pt x="4819" y="889"/>
                  <a:pt x="4799" y="889"/>
                </a:cubicBezTo>
                <a:lnTo>
                  <a:pt x="4799" y="889"/>
                </a:lnTo>
                <a:cubicBezTo>
                  <a:pt x="4778" y="889"/>
                  <a:pt x="4761" y="872"/>
                  <a:pt x="4761" y="851"/>
                </a:cubicBezTo>
                <a:cubicBezTo>
                  <a:pt x="4761" y="830"/>
                  <a:pt x="4778" y="814"/>
                  <a:pt x="4799" y="814"/>
                </a:cubicBezTo>
                <a:close/>
                <a:moveTo>
                  <a:pt x="4949" y="814"/>
                </a:moveTo>
                <a:lnTo>
                  <a:pt x="4949" y="814"/>
                </a:lnTo>
                <a:cubicBezTo>
                  <a:pt x="4969" y="814"/>
                  <a:pt x="4986" y="830"/>
                  <a:pt x="4986" y="851"/>
                </a:cubicBezTo>
                <a:cubicBezTo>
                  <a:pt x="4986" y="872"/>
                  <a:pt x="4969" y="889"/>
                  <a:pt x="4949" y="889"/>
                </a:cubicBezTo>
                <a:lnTo>
                  <a:pt x="4949" y="889"/>
                </a:lnTo>
                <a:cubicBezTo>
                  <a:pt x="4928" y="889"/>
                  <a:pt x="4911" y="872"/>
                  <a:pt x="4911" y="851"/>
                </a:cubicBezTo>
                <a:cubicBezTo>
                  <a:pt x="4911" y="830"/>
                  <a:pt x="4928" y="814"/>
                  <a:pt x="4949" y="814"/>
                </a:cubicBezTo>
                <a:close/>
                <a:moveTo>
                  <a:pt x="5099" y="814"/>
                </a:moveTo>
                <a:lnTo>
                  <a:pt x="5099" y="814"/>
                </a:lnTo>
                <a:cubicBezTo>
                  <a:pt x="5120" y="814"/>
                  <a:pt x="5136" y="830"/>
                  <a:pt x="5136" y="851"/>
                </a:cubicBezTo>
                <a:cubicBezTo>
                  <a:pt x="5136" y="872"/>
                  <a:pt x="5120" y="889"/>
                  <a:pt x="5099" y="889"/>
                </a:cubicBezTo>
                <a:lnTo>
                  <a:pt x="5099" y="889"/>
                </a:lnTo>
                <a:cubicBezTo>
                  <a:pt x="5078" y="889"/>
                  <a:pt x="5061" y="872"/>
                  <a:pt x="5061" y="851"/>
                </a:cubicBezTo>
                <a:cubicBezTo>
                  <a:pt x="5061" y="830"/>
                  <a:pt x="5078" y="814"/>
                  <a:pt x="5099" y="814"/>
                </a:cubicBezTo>
                <a:close/>
                <a:moveTo>
                  <a:pt x="5249" y="814"/>
                </a:moveTo>
                <a:lnTo>
                  <a:pt x="5249" y="814"/>
                </a:lnTo>
                <a:cubicBezTo>
                  <a:pt x="5270" y="814"/>
                  <a:pt x="5286" y="830"/>
                  <a:pt x="5286" y="851"/>
                </a:cubicBezTo>
                <a:cubicBezTo>
                  <a:pt x="5286" y="872"/>
                  <a:pt x="5270" y="889"/>
                  <a:pt x="5249" y="889"/>
                </a:cubicBezTo>
                <a:lnTo>
                  <a:pt x="5249" y="889"/>
                </a:lnTo>
                <a:cubicBezTo>
                  <a:pt x="5228" y="889"/>
                  <a:pt x="5211" y="872"/>
                  <a:pt x="5211" y="851"/>
                </a:cubicBezTo>
                <a:cubicBezTo>
                  <a:pt x="5211" y="830"/>
                  <a:pt x="5228" y="814"/>
                  <a:pt x="5249" y="814"/>
                </a:cubicBezTo>
                <a:close/>
                <a:moveTo>
                  <a:pt x="5399" y="814"/>
                </a:moveTo>
                <a:lnTo>
                  <a:pt x="5399" y="814"/>
                </a:lnTo>
                <a:cubicBezTo>
                  <a:pt x="5420" y="814"/>
                  <a:pt x="5437" y="830"/>
                  <a:pt x="5437" y="851"/>
                </a:cubicBezTo>
                <a:cubicBezTo>
                  <a:pt x="5437" y="872"/>
                  <a:pt x="5420" y="889"/>
                  <a:pt x="5399" y="889"/>
                </a:cubicBezTo>
                <a:lnTo>
                  <a:pt x="5399" y="889"/>
                </a:lnTo>
                <a:cubicBezTo>
                  <a:pt x="5378" y="889"/>
                  <a:pt x="5361" y="872"/>
                  <a:pt x="5361" y="851"/>
                </a:cubicBezTo>
                <a:cubicBezTo>
                  <a:pt x="5361" y="830"/>
                  <a:pt x="5378" y="814"/>
                  <a:pt x="5399" y="814"/>
                </a:cubicBezTo>
                <a:close/>
                <a:moveTo>
                  <a:pt x="5549" y="814"/>
                </a:moveTo>
                <a:lnTo>
                  <a:pt x="5549" y="814"/>
                </a:lnTo>
                <a:cubicBezTo>
                  <a:pt x="5570" y="814"/>
                  <a:pt x="5587" y="830"/>
                  <a:pt x="5587" y="851"/>
                </a:cubicBezTo>
                <a:cubicBezTo>
                  <a:pt x="5587" y="872"/>
                  <a:pt x="5570" y="889"/>
                  <a:pt x="5549" y="889"/>
                </a:cubicBezTo>
                <a:lnTo>
                  <a:pt x="5549" y="889"/>
                </a:lnTo>
                <a:cubicBezTo>
                  <a:pt x="5528" y="889"/>
                  <a:pt x="5512" y="872"/>
                  <a:pt x="5512" y="851"/>
                </a:cubicBezTo>
                <a:cubicBezTo>
                  <a:pt x="5512" y="830"/>
                  <a:pt x="5528" y="814"/>
                  <a:pt x="5549" y="814"/>
                </a:cubicBezTo>
                <a:close/>
                <a:moveTo>
                  <a:pt x="5699" y="814"/>
                </a:moveTo>
                <a:lnTo>
                  <a:pt x="5699" y="814"/>
                </a:lnTo>
                <a:cubicBezTo>
                  <a:pt x="5720" y="814"/>
                  <a:pt x="5737" y="830"/>
                  <a:pt x="5737" y="851"/>
                </a:cubicBezTo>
                <a:cubicBezTo>
                  <a:pt x="5737" y="872"/>
                  <a:pt x="5720" y="889"/>
                  <a:pt x="5699" y="889"/>
                </a:cubicBezTo>
                <a:lnTo>
                  <a:pt x="5699" y="889"/>
                </a:lnTo>
                <a:cubicBezTo>
                  <a:pt x="5678" y="889"/>
                  <a:pt x="5662" y="872"/>
                  <a:pt x="5662" y="851"/>
                </a:cubicBezTo>
                <a:cubicBezTo>
                  <a:pt x="5662" y="830"/>
                  <a:pt x="5678" y="814"/>
                  <a:pt x="5699" y="814"/>
                </a:cubicBezTo>
                <a:close/>
                <a:moveTo>
                  <a:pt x="5849" y="814"/>
                </a:moveTo>
                <a:lnTo>
                  <a:pt x="5849" y="814"/>
                </a:lnTo>
                <a:cubicBezTo>
                  <a:pt x="5870" y="814"/>
                  <a:pt x="5887" y="830"/>
                  <a:pt x="5887" y="851"/>
                </a:cubicBezTo>
                <a:cubicBezTo>
                  <a:pt x="5887" y="872"/>
                  <a:pt x="5870" y="889"/>
                  <a:pt x="5849" y="889"/>
                </a:cubicBezTo>
                <a:lnTo>
                  <a:pt x="5849" y="889"/>
                </a:lnTo>
                <a:cubicBezTo>
                  <a:pt x="5828" y="889"/>
                  <a:pt x="5812" y="872"/>
                  <a:pt x="5812" y="851"/>
                </a:cubicBezTo>
                <a:cubicBezTo>
                  <a:pt x="5812" y="830"/>
                  <a:pt x="5828" y="814"/>
                  <a:pt x="5849" y="814"/>
                </a:cubicBezTo>
                <a:close/>
                <a:moveTo>
                  <a:pt x="5999" y="814"/>
                </a:moveTo>
                <a:lnTo>
                  <a:pt x="5999" y="814"/>
                </a:lnTo>
                <a:cubicBezTo>
                  <a:pt x="6020" y="814"/>
                  <a:pt x="6037" y="830"/>
                  <a:pt x="6037" y="851"/>
                </a:cubicBezTo>
                <a:cubicBezTo>
                  <a:pt x="6037" y="872"/>
                  <a:pt x="6020" y="889"/>
                  <a:pt x="5999" y="889"/>
                </a:cubicBezTo>
                <a:lnTo>
                  <a:pt x="5999" y="889"/>
                </a:lnTo>
                <a:cubicBezTo>
                  <a:pt x="5979" y="889"/>
                  <a:pt x="5962" y="872"/>
                  <a:pt x="5962" y="851"/>
                </a:cubicBezTo>
                <a:cubicBezTo>
                  <a:pt x="5962" y="830"/>
                  <a:pt x="5979" y="814"/>
                  <a:pt x="5999" y="814"/>
                </a:cubicBezTo>
                <a:close/>
                <a:moveTo>
                  <a:pt x="6149" y="814"/>
                </a:moveTo>
                <a:lnTo>
                  <a:pt x="6149" y="814"/>
                </a:lnTo>
                <a:cubicBezTo>
                  <a:pt x="6170" y="814"/>
                  <a:pt x="6187" y="830"/>
                  <a:pt x="6187" y="851"/>
                </a:cubicBezTo>
                <a:cubicBezTo>
                  <a:pt x="6187" y="872"/>
                  <a:pt x="6170" y="889"/>
                  <a:pt x="6149" y="889"/>
                </a:cubicBezTo>
                <a:lnTo>
                  <a:pt x="6149" y="889"/>
                </a:lnTo>
                <a:cubicBezTo>
                  <a:pt x="6129" y="889"/>
                  <a:pt x="6112" y="872"/>
                  <a:pt x="6112" y="851"/>
                </a:cubicBezTo>
                <a:cubicBezTo>
                  <a:pt x="6112" y="830"/>
                  <a:pt x="6129" y="814"/>
                  <a:pt x="6149" y="814"/>
                </a:cubicBezTo>
                <a:close/>
                <a:moveTo>
                  <a:pt x="6299" y="814"/>
                </a:moveTo>
                <a:lnTo>
                  <a:pt x="6299" y="814"/>
                </a:lnTo>
                <a:cubicBezTo>
                  <a:pt x="6320" y="814"/>
                  <a:pt x="6337" y="830"/>
                  <a:pt x="6337" y="851"/>
                </a:cubicBezTo>
                <a:cubicBezTo>
                  <a:pt x="6337" y="872"/>
                  <a:pt x="6320" y="889"/>
                  <a:pt x="6299" y="889"/>
                </a:cubicBezTo>
                <a:lnTo>
                  <a:pt x="6299" y="889"/>
                </a:lnTo>
                <a:cubicBezTo>
                  <a:pt x="6279" y="889"/>
                  <a:pt x="6262" y="872"/>
                  <a:pt x="6262" y="851"/>
                </a:cubicBezTo>
                <a:cubicBezTo>
                  <a:pt x="6262" y="830"/>
                  <a:pt x="6279" y="814"/>
                  <a:pt x="6299" y="814"/>
                </a:cubicBezTo>
                <a:close/>
                <a:moveTo>
                  <a:pt x="6449" y="814"/>
                </a:moveTo>
                <a:lnTo>
                  <a:pt x="6450" y="814"/>
                </a:lnTo>
                <a:cubicBezTo>
                  <a:pt x="6470" y="814"/>
                  <a:pt x="6487" y="830"/>
                  <a:pt x="6487" y="851"/>
                </a:cubicBezTo>
                <a:cubicBezTo>
                  <a:pt x="6487" y="872"/>
                  <a:pt x="6470" y="889"/>
                  <a:pt x="6450" y="889"/>
                </a:cubicBezTo>
                <a:lnTo>
                  <a:pt x="6449" y="889"/>
                </a:lnTo>
                <a:cubicBezTo>
                  <a:pt x="6429" y="889"/>
                  <a:pt x="6412" y="872"/>
                  <a:pt x="6412" y="851"/>
                </a:cubicBezTo>
                <a:cubicBezTo>
                  <a:pt x="6412" y="830"/>
                  <a:pt x="6429" y="814"/>
                  <a:pt x="6449" y="814"/>
                </a:cubicBezTo>
                <a:close/>
                <a:moveTo>
                  <a:pt x="6600" y="814"/>
                </a:moveTo>
                <a:lnTo>
                  <a:pt x="6600" y="814"/>
                </a:lnTo>
                <a:cubicBezTo>
                  <a:pt x="6620" y="814"/>
                  <a:pt x="6637" y="830"/>
                  <a:pt x="6637" y="851"/>
                </a:cubicBezTo>
                <a:cubicBezTo>
                  <a:pt x="6637" y="872"/>
                  <a:pt x="6620" y="889"/>
                  <a:pt x="6600" y="889"/>
                </a:cubicBezTo>
                <a:lnTo>
                  <a:pt x="6600" y="889"/>
                </a:lnTo>
                <a:cubicBezTo>
                  <a:pt x="6579" y="889"/>
                  <a:pt x="6562" y="872"/>
                  <a:pt x="6562" y="851"/>
                </a:cubicBezTo>
                <a:cubicBezTo>
                  <a:pt x="6562" y="830"/>
                  <a:pt x="6579" y="814"/>
                  <a:pt x="6600" y="814"/>
                </a:cubicBezTo>
                <a:close/>
                <a:moveTo>
                  <a:pt x="6750" y="814"/>
                </a:moveTo>
                <a:lnTo>
                  <a:pt x="6750" y="814"/>
                </a:lnTo>
                <a:cubicBezTo>
                  <a:pt x="6770" y="814"/>
                  <a:pt x="6787" y="830"/>
                  <a:pt x="6787" y="851"/>
                </a:cubicBezTo>
                <a:cubicBezTo>
                  <a:pt x="6787" y="872"/>
                  <a:pt x="6770" y="889"/>
                  <a:pt x="6750" y="889"/>
                </a:cubicBezTo>
                <a:lnTo>
                  <a:pt x="6750" y="889"/>
                </a:lnTo>
                <a:cubicBezTo>
                  <a:pt x="6729" y="889"/>
                  <a:pt x="6712" y="872"/>
                  <a:pt x="6712" y="851"/>
                </a:cubicBezTo>
                <a:cubicBezTo>
                  <a:pt x="6712" y="830"/>
                  <a:pt x="6729" y="814"/>
                  <a:pt x="6750" y="814"/>
                </a:cubicBezTo>
                <a:close/>
                <a:moveTo>
                  <a:pt x="6900" y="814"/>
                </a:moveTo>
                <a:lnTo>
                  <a:pt x="6900" y="814"/>
                </a:lnTo>
                <a:cubicBezTo>
                  <a:pt x="6920" y="814"/>
                  <a:pt x="6937" y="830"/>
                  <a:pt x="6937" y="851"/>
                </a:cubicBezTo>
                <a:cubicBezTo>
                  <a:pt x="6937" y="872"/>
                  <a:pt x="6920" y="889"/>
                  <a:pt x="6900" y="889"/>
                </a:cubicBezTo>
                <a:lnTo>
                  <a:pt x="6900" y="889"/>
                </a:lnTo>
                <a:cubicBezTo>
                  <a:pt x="6879" y="889"/>
                  <a:pt x="6862" y="872"/>
                  <a:pt x="6862" y="851"/>
                </a:cubicBezTo>
                <a:cubicBezTo>
                  <a:pt x="6862" y="830"/>
                  <a:pt x="6879" y="814"/>
                  <a:pt x="6900" y="814"/>
                </a:cubicBezTo>
                <a:close/>
                <a:moveTo>
                  <a:pt x="7050" y="814"/>
                </a:moveTo>
                <a:lnTo>
                  <a:pt x="7050" y="814"/>
                </a:lnTo>
                <a:cubicBezTo>
                  <a:pt x="7071" y="814"/>
                  <a:pt x="7087" y="830"/>
                  <a:pt x="7087" y="851"/>
                </a:cubicBezTo>
                <a:cubicBezTo>
                  <a:pt x="7087" y="872"/>
                  <a:pt x="7071" y="889"/>
                  <a:pt x="7050" y="889"/>
                </a:cubicBezTo>
                <a:lnTo>
                  <a:pt x="7050" y="889"/>
                </a:lnTo>
                <a:cubicBezTo>
                  <a:pt x="7029" y="889"/>
                  <a:pt x="7012" y="872"/>
                  <a:pt x="7012" y="851"/>
                </a:cubicBezTo>
                <a:cubicBezTo>
                  <a:pt x="7012" y="830"/>
                  <a:pt x="7029" y="814"/>
                  <a:pt x="7050" y="814"/>
                </a:cubicBezTo>
                <a:close/>
                <a:moveTo>
                  <a:pt x="7200" y="814"/>
                </a:moveTo>
                <a:lnTo>
                  <a:pt x="7200" y="814"/>
                </a:lnTo>
                <a:cubicBezTo>
                  <a:pt x="7221" y="814"/>
                  <a:pt x="7237" y="830"/>
                  <a:pt x="7237" y="851"/>
                </a:cubicBezTo>
                <a:cubicBezTo>
                  <a:pt x="7237" y="872"/>
                  <a:pt x="7221" y="889"/>
                  <a:pt x="7200" y="889"/>
                </a:cubicBezTo>
                <a:lnTo>
                  <a:pt x="7200" y="889"/>
                </a:lnTo>
                <a:cubicBezTo>
                  <a:pt x="7179" y="889"/>
                  <a:pt x="7162" y="872"/>
                  <a:pt x="7162" y="851"/>
                </a:cubicBezTo>
                <a:cubicBezTo>
                  <a:pt x="7162" y="830"/>
                  <a:pt x="7179" y="814"/>
                  <a:pt x="7200" y="814"/>
                </a:cubicBezTo>
                <a:close/>
                <a:moveTo>
                  <a:pt x="7350" y="814"/>
                </a:moveTo>
                <a:lnTo>
                  <a:pt x="7350" y="814"/>
                </a:lnTo>
                <a:cubicBezTo>
                  <a:pt x="7371" y="814"/>
                  <a:pt x="7387" y="830"/>
                  <a:pt x="7387" y="851"/>
                </a:cubicBezTo>
                <a:cubicBezTo>
                  <a:pt x="7387" y="872"/>
                  <a:pt x="7371" y="889"/>
                  <a:pt x="7350" y="889"/>
                </a:cubicBezTo>
                <a:lnTo>
                  <a:pt x="7350" y="889"/>
                </a:lnTo>
                <a:cubicBezTo>
                  <a:pt x="7329" y="889"/>
                  <a:pt x="7312" y="872"/>
                  <a:pt x="7312" y="851"/>
                </a:cubicBezTo>
                <a:cubicBezTo>
                  <a:pt x="7312" y="830"/>
                  <a:pt x="7329" y="814"/>
                  <a:pt x="7350" y="814"/>
                </a:cubicBezTo>
                <a:close/>
                <a:moveTo>
                  <a:pt x="7500" y="814"/>
                </a:moveTo>
                <a:lnTo>
                  <a:pt x="7500" y="814"/>
                </a:lnTo>
                <a:cubicBezTo>
                  <a:pt x="7521" y="814"/>
                  <a:pt x="7538" y="830"/>
                  <a:pt x="7538" y="851"/>
                </a:cubicBezTo>
                <a:cubicBezTo>
                  <a:pt x="7538" y="872"/>
                  <a:pt x="7521" y="889"/>
                  <a:pt x="7500" y="889"/>
                </a:cubicBezTo>
                <a:lnTo>
                  <a:pt x="7500" y="889"/>
                </a:lnTo>
                <a:cubicBezTo>
                  <a:pt x="7479" y="889"/>
                  <a:pt x="7462" y="872"/>
                  <a:pt x="7462" y="851"/>
                </a:cubicBezTo>
                <a:cubicBezTo>
                  <a:pt x="7462" y="830"/>
                  <a:pt x="7479" y="814"/>
                  <a:pt x="7500" y="814"/>
                </a:cubicBezTo>
                <a:close/>
                <a:moveTo>
                  <a:pt x="7650" y="814"/>
                </a:moveTo>
                <a:lnTo>
                  <a:pt x="7650" y="814"/>
                </a:lnTo>
                <a:cubicBezTo>
                  <a:pt x="7671" y="814"/>
                  <a:pt x="7688" y="830"/>
                  <a:pt x="7688" y="851"/>
                </a:cubicBezTo>
                <a:cubicBezTo>
                  <a:pt x="7688" y="872"/>
                  <a:pt x="7671" y="889"/>
                  <a:pt x="7650" y="889"/>
                </a:cubicBezTo>
                <a:lnTo>
                  <a:pt x="7650" y="889"/>
                </a:lnTo>
                <a:cubicBezTo>
                  <a:pt x="7629" y="889"/>
                  <a:pt x="7613" y="872"/>
                  <a:pt x="7613" y="851"/>
                </a:cubicBezTo>
                <a:cubicBezTo>
                  <a:pt x="7613" y="830"/>
                  <a:pt x="7629" y="814"/>
                  <a:pt x="7650" y="814"/>
                </a:cubicBezTo>
                <a:close/>
                <a:moveTo>
                  <a:pt x="7800" y="814"/>
                </a:moveTo>
                <a:lnTo>
                  <a:pt x="7800" y="814"/>
                </a:lnTo>
                <a:cubicBezTo>
                  <a:pt x="7821" y="814"/>
                  <a:pt x="7838" y="830"/>
                  <a:pt x="7838" y="851"/>
                </a:cubicBezTo>
                <a:cubicBezTo>
                  <a:pt x="7838" y="872"/>
                  <a:pt x="7821" y="889"/>
                  <a:pt x="7800" y="889"/>
                </a:cubicBezTo>
                <a:lnTo>
                  <a:pt x="7800" y="889"/>
                </a:lnTo>
                <a:cubicBezTo>
                  <a:pt x="7779" y="889"/>
                  <a:pt x="7763" y="872"/>
                  <a:pt x="7763" y="851"/>
                </a:cubicBezTo>
                <a:cubicBezTo>
                  <a:pt x="7763" y="830"/>
                  <a:pt x="7779" y="814"/>
                  <a:pt x="7800" y="814"/>
                </a:cubicBezTo>
                <a:close/>
                <a:moveTo>
                  <a:pt x="7950" y="814"/>
                </a:moveTo>
                <a:lnTo>
                  <a:pt x="7950" y="814"/>
                </a:lnTo>
                <a:cubicBezTo>
                  <a:pt x="7971" y="814"/>
                  <a:pt x="7988" y="830"/>
                  <a:pt x="7988" y="851"/>
                </a:cubicBezTo>
                <a:cubicBezTo>
                  <a:pt x="7988" y="872"/>
                  <a:pt x="7971" y="889"/>
                  <a:pt x="7950" y="889"/>
                </a:cubicBezTo>
                <a:lnTo>
                  <a:pt x="7950" y="889"/>
                </a:lnTo>
                <a:cubicBezTo>
                  <a:pt x="7930" y="889"/>
                  <a:pt x="7913" y="872"/>
                  <a:pt x="7913" y="851"/>
                </a:cubicBezTo>
                <a:cubicBezTo>
                  <a:pt x="7913" y="830"/>
                  <a:pt x="7930" y="814"/>
                  <a:pt x="7950" y="814"/>
                </a:cubicBezTo>
                <a:close/>
                <a:moveTo>
                  <a:pt x="8100" y="814"/>
                </a:moveTo>
                <a:lnTo>
                  <a:pt x="8100" y="814"/>
                </a:lnTo>
                <a:cubicBezTo>
                  <a:pt x="8121" y="814"/>
                  <a:pt x="8138" y="830"/>
                  <a:pt x="8138" y="851"/>
                </a:cubicBezTo>
                <a:cubicBezTo>
                  <a:pt x="8138" y="872"/>
                  <a:pt x="8121" y="889"/>
                  <a:pt x="8100" y="889"/>
                </a:cubicBezTo>
                <a:lnTo>
                  <a:pt x="8100" y="889"/>
                </a:lnTo>
                <a:cubicBezTo>
                  <a:pt x="8080" y="889"/>
                  <a:pt x="8063" y="872"/>
                  <a:pt x="8063" y="851"/>
                </a:cubicBezTo>
                <a:cubicBezTo>
                  <a:pt x="8063" y="830"/>
                  <a:pt x="8080" y="814"/>
                  <a:pt x="8100" y="814"/>
                </a:cubicBezTo>
                <a:close/>
                <a:moveTo>
                  <a:pt x="8250" y="814"/>
                </a:moveTo>
                <a:lnTo>
                  <a:pt x="8250" y="814"/>
                </a:lnTo>
                <a:cubicBezTo>
                  <a:pt x="8271" y="814"/>
                  <a:pt x="8288" y="830"/>
                  <a:pt x="8288" y="851"/>
                </a:cubicBezTo>
                <a:cubicBezTo>
                  <a:pt x="8288" y="872"/>
                  <a:pt x="8271" y="889"/>
                  <a:pt x="8250" y="889"/>
                </a:cubicBezTo>
                <a:lnTo>
                  <a:pt x="8250" y="889"/>
                </a:lnTo>
                <a:cubicBezTo>
                  <a:pt x="8230" y="889"/>
                  <a:pt x="8213" y="872"/>
                  <a:pt x="8213" y="851"/>
                </a:cubicBezTo>
                <a:cubicBezTo>
                  <a:pt x="8213" y="830"/>
                  <a:pt x="8230" y="814"/>
                  <a:pt x="8250" y="814"/>
                </a:cubicBezTo>
                <a:close/>
                <a:moveTo>
                  <a:pt x="8400" y="814"/>
                </a:moveTo>
                <a:lnTo>
                  <a:pt x="8401" y="814"/>
                </a:lnTo>
                <a:cubicBezTo>
                  <a:pt x="8421" y="814"/>
                  <a:pt x="8438" y="830"/>
                  <a:pt x="8438" y="851"/>
                </a:cubicBezTo>
                <a:cubicBezTo>
                  <a:pt x="8438" y="872"/>
                  <a:pt x="8421" y="889"/>
                  <a:pt x="8401" y="889"/>
                </a:cubicBezTo>
                <a:lnTo>
                  <a:pt x="8400" y="889"/>
                </a:lnTo>
                <a:cubicBezTo>
                  <a:pt x="8380" y="889"/>
                  <a:pt x="8363" y="872"/>
                  <a:pt x="8363" y="851"/>
                </a:cubicBezTo>
                <a:cubicBezTo>
                  <a:pt x="8363" y="830"/>
                  <a:pt x="8380" y="814"/>
                  <a:pt x="8400" y="814"/>
                </a:cubicBezTo>
                <a:close/>
                <a:moveTo>
                  <a:pt x="8551" y="814"/>
                </a:moveTo>
                <a:lnTo>
                  <a:pt x="8551" y="814"/>
                </a:lnTo>
                <a:cubicBezTo>
                  <a:pt x="8571" y="814"/>
                  <a:pt x="8588" y="830"/>
                  <a:pt x="8588" y="851"/>
                </a:cubicBezTo>
                <a:cubicBezTo>
                  <a:pt x="8588" y="872"/>
                  <a:pt x="8571" y="889"/>
                  <a:pt x="8551" y="889"/>
                </a:cubicBezTo>
                <a:lnTo>
                  <a:pt x="8551" y="889"/>
                </a:lnTo>
                <a:cubicBezTo>
                  <a:pt x="8530" y="889"/>
                  <a:pt x="8513" y="872"/>
                  <a:pt x="8513" y="851"/>
                </a:cubicBezTo>
                <a:cubicBezTo>
                  <a:pt x="8513" y="830"/>
                  <a:pt x="8530" y="814"/>
                  <a:pt x="8551" y="814"/>
                </a:cubicBezTo>
                <a:close/>
                <a:moveTo>
                  <a:pt x="8701" y="814"/>
                </a:moveTo>
                <a:lnTo>
                  <a:pt x="8701" y="814"/>
                </a:lnTo>
                <a:cubicBezTo>
                  <a:pt x="8721" y="814"/>
                  <a:pt x="8738" y="830"/>
                  <a:pt x="8738" y="851"/>
                </a:cubicBezTo>
                <a:cubicBezTo>
                  <a:pt x="8738" y="872"/>
                  <a:pt x="8721" y="889"/>
                  <a:pt x="8701" y="889"/>
                </a:cubicBezTo>
                <a:lnTo>
                  <a:pt x="8701" y="889"/>
                </a:lnTo>
                <a:cubicBezTo>
                  <a:pt x="8680" y="889"/>
                  <a:pt x="8663" y="872"/>
                  <a:pt x="8663" y="851"/>
                </a:cubicBezTo>
                <a:cubicBezTo>
                  <a:pt x="8663" y="830"/>
                  <a:pt x="8680" y="814"/>
                  <a:pt x="8701" y="814"/>
                </a:cubicBezTo>
                <a:close/>
                <a:moveTo>
                  <a:pt x="8851" y="814"/>
                </a:moveTo>
                <a:lnTo>
                  <a:pt x="8851" y="814"/>
                </a:lnTo>
                <a:cubicBezTo>
                  <a:pt x="8871" y="814"/>
                  <a:pt x="8888" y="830"/>
                  <a:pt x="8888" y="851"/>
                </a:cubicBezTo>
                <a:cubicBezTo>
                  <a:pt x="8888" y="872"/>
                  <a:pt x="8871" y="889"/>
                  <a:pt x="8851" y="889"/>
                </a:cubicBezTo>
                <a:lnTo>
                  <a:pt x="8851" y="889"/>
                </a:lnTo>
                <a:cubicBezTo>
                  <a:pt x="8830" y="889"/>
                  <a:pt x="8813" y="872"/>
                  <a:pt x="8813" y="851"/>
                </a:cubicBezTo>
                <a:cubicBezTo>
                  <a:pt x="8813" y="830"/>
                  <a:pt x="8830" y="814"/>
                  <a:pt x="8851" y="814"/>
                </a:cubicBezTo>
                <a:close/>
                <a:moveTo>
                  <a:pt x="9001" y="814"/>
                </a:moveTo>
                <a:lnTo>
                  <a:pt x="9001" y="814"/>
                </a:lnTo>
                <a:cubicBezTo>
                  <a:pt x="9022" y="814"/>
                  <a:pt x="9038" y="830"/>
                  <a:pt x="9038" y="851"/>
                </a:cubicBezTo>
                <a:cubicBezTo>
                  <a:pt x="9038" y="872"/>
                  <a:pt x="9022" y="889"/>
                  <a:pt x="9001" y="889"/>
                </a:cubicBezTo>
                <a:lnTo>
                  <a:pt x="9001" y="889"/>
                </a:lnTo>
                <a:cubicBezTo>
                  <a:pt x="8980" y="889"/>
                  <a:pt x="8963" y="872"/>
                  <a:pt x="8963" y="851"/>
                </a:cubicBezTo>
                <a:cubicBezTo>
                  <a:pt x="8963" y="830"/>
                  <a:pt x="8980" y="814"/>
                  <a:pt x="9001" y="814"/>
                </a:cubicBezTo>
                <a:close/>
                <a:moveTo>
                  <a:pt x="9151" y="814"/>
                </a:moveTo>
                <a:lnTo>
                  <a:pt x="9151" y="814"/>
                </a:lnTo>
                <a:cubicBezTo>
                  <a:pt x="9172" y="814"/>
                  <a:pt x="9188" y="830"/>
                  <a:pt x="9188" y="851"/>
                </a:cubicBezTo>
                <a:cubicBezTo>
                  <a:pt x="9188" y="872"/>
                  <a:pt x="9172" y="889"/>
                  <a:pt x="9151" y="889"/>
                </a:cubicBezTo>
                <a:lnTo>
                  <a:pt x="9151" y="889"/>
                </a:lnTo>
                <a:cubicBezTo>
                  <a:pt x="9130" y="889"/>
                  <a:pt x="9113" y="872"/>
                  <a:pt x="9113" y="851"/>
                </a:cubicBezTo>
                <a:cubicBezTo>
                  <a:pt x="9113" y="830"/>
                  <a:pt x="9130" y="814"/>
                  <a:pt x="9151" y="814"/>
                </a:cubicBezTo>
                <a:close/>
                <a:moveTo>
                  <a:pt x="9200" y="788"/>
                </a:moveTo>
                <a:lnTo>
                  <a:pt x="9200" y="788"/>
                </a:lnTo>
                <a:cubicBezTo>
                  <a:pt x="9200" y="767"/>
                  <a:pt x="9217" y="750"/>
                  <a:pt x="9237" y="750"/>
                </a:cubicBezTo>
                <a:cubicBezTo>
                  <a:pt x="9258" y="750"/>
                  <a:pt x="9275" y="767"/>
                  <a:pt x="9275" y="788"/>
                </a:cubicBezTo>
                <a:lnTo>
                  <a:pt x="9275" y="788"/>
                </a:lnTo>
                <a:cubicBezTo>
                  <a:pt x="9275" y="808"/>
                  <a:pt x="9258" y="825"/>
                  <a:pt x="9237" y="825"/>
                </a:cubicBezTo>
                <a:cubicBezTo>
                  <a:pt x="9217" y="825"/>
                  <a:pt x="9200" y="808"/>
                  <a:pt x="9200" y="788"/>
                </a:cubicBezTo>
                <a:close/>
                <a:moveTo>
                  <a:pt x="9200" y="638"/>
                </a:moveTo>
                <a:lnTo>
                  <a:pt x="9200" y="638"/>
                </a:lnTo>
                <a:cubicBezTo>
                  <a:pt x="9200" y="617"/>
                  <a:pt x="9217" y="600"/>
                  <a:pt x="9237" y="600"/>
                </a:cubicBezTo>
                <a:cubicBezTo>
                  <a:pt x="9258" y="600"/>
                  <a:pt x="9275" y="617"/>
                  <a:pt x="9275" y="638"/>
                </a:cubicBezTo>
                <a:lnTo>
                  <a:pt x="9275" y="638"/>
                </a:lnTo>
                <a:cubicBezTo>
                  <a:pt x="9275" y="658"/>
                  <a:pt x="9258" y="675"/>
                  <a:pt x="9237" y="675"/>
                </a:cubicBezTo>
                <a:cubicBezTo>
                  <a:pt x="9217" y="675"/>
                  <a:pt x="9200" y="658"/>
                  <a:pt x="9200" y="638"/>
                </a:cubicBezTo>
                <a:close/>
                <a:moveTo>
                  <a:pt x="9200" y="488"/>
                </a:moveTo>
                <a:lnTo>
                  <a:pt x="9200" y="487"/>
                </a:lnTo>
                <a:cubicBezTo>
                  <a:pt x="9200" y="467"/>
                  <a:pt x="9217" y="450"/>
                  <a:pt x="9237" y="450"/>
                </a:cubicBezTo>
                <a:cubicBezTo>
                  <a:pt x="9258" y="450"/>
                  <a:pt x="9275" y="467"/>
                  <a:pt x="9275" y="487"/>
                </a:cubicBezTo>
                <a:lnTo>
                  <a:pt x="9275" y="488"/>
                </a:lnTo>
                <a:cubicBezTo>
                  <a:pt x="9275" y="508"/>
                  <a:pt x="9258" y="525"/>
                  <a:pt x="9237" y="525"/>
                </a:cubicBezTo>
                <a:cubicBezTo>
                  <a:pt x="9217" y="525"/>
                  <a:pt x="9200" y="508"/>
                  <a:pt x="9200" y="488"/>
                </a:cubicBezTo>
                <a:close/>
                <a:moveTo>
                  <a:pt x="9200" y="337"/>
                </a:moveTo>
                <a:lnTo>
                  <a:pt x="9200" y="337"/>
                </a:lnTo>
                <a:cubicBezTo>
                  <a:pt x="9200" y="317"/>
                  <a:pt x="9217" y="300"/>
                  <a:pt x="9237" y="300"/>
                </a:cubicBezTo>
                <a:cubicBezTo>
                  <a:pt x="9258" y="300"/>
                  <a:pt x="9275" y="317"/>
                  <a:pt x="9275" y="337"/>
                </a:cubicBezTo>
                <a:lnTo>
                  <a:pt x="9275" y="337"/>
                </a:lnTo>
                <a:cubicBezTo>
                  <a:pt x="9275" y="358"/>
                  <a:pt x="9258" y="375"/>
                  <a:pt x="9237" y="375"/>
                </a:cubicBezTo>
                <a:cubicBezTo>
                  <a:pt x="9217" y="375"/>
                  <a:pt x="9200" y="358"/>
                  <a:pt x="9200" y="337"/>
                </a:cubicBezTo>
                <a:close/>
                <a:moveTo>
                  <a:pt x="9200" y="187"/>
                </a:moveTo>
                <a:lnTo>
                  <a:pt x="9200" y="187"/>
                </a:lnTo>
                <a:cubicBezTo>
                  <a:pt x="9200" y="167"/>
                  <a:pt x="9217" y="150"/>
                  <a:pt x="9237" y="150"/>
                </a:cubicBezTo>
                <a:cubicBezTo>
                  <a:pt x="9258" y="150"/>
                  <a:pt x="9275" y="167"/>
                  <a:pt x="9275" y="187"/>
                </a:cubicBezTo>
                <a:lnTo>
                  <a:pt x="9275" y="187"/>
                </a:lnTo>
                <a:cubicBezTo>
                  <a:pt x="9275" y="208"/>
                  <a:pt x="9258" y="225"/>
                  <a:pt x="9237" y="225"/>
                </a:cubicBezTo>
                <a:cubicBezTo>
                  <a:pt x="9217" y="225"/>
                  <a:pt x="9200" y="208"/>
                  <a:pt x="9200" y="187"/>
                </a:cubicBezTo>
                <a:close/>
                <a:moveTo>
                  <a:pt x="9200" y="37"/>
                </a:moveTo>
                <a:lnTo>
                  <a:pt x="9200" y="37"/>
                </a:lnTo>
                <a:cubicBezTo>
                  <a:pt x="9200" y="17"/>
                  <a:pt x="9217" y="0"/>
                  <a:pt x="9237" y="0"/>
                </a:cubicBezTo>
                <a:cubicBezTo>
                  <a:pt x="9258" y="0"/>
                  <a:pt x="9275" y="17"/>
                  <a:pt x="9275" y="37"/>
                </a:cubicBezTo>
                <a:lnTo>
                  <a:pt x="9275" y="37"/>
                </a:lnTo>
                <a:cubicBezTo>
                  <a:pt x="9275" y="58"/>
                  <a:pt x="9258" y="75"/>
                  <a:pt x="9237" y="75"/>
                </a:cubicBezTo>
                <a:cubicBezTo>
                  <a:pt x="9217" y="75"/>
                  <a:pt x="9200" y="58"/>
                  <a:pt x="9200" y="37"/>
                </a:cubicBezTo>
                <a:close/>
              </a:path>
            </a:pathLst>
          </a:custGeom>
          <a:solidFill>
            <a:srgbClr val="000000"/>
          </a:solidFill>
          <a:ln w="3175" cap="flat">
            <a:solidFill>
              <a:srgbClr val="000000"/>
            </a:solidFill>
            <a:prstDash val="solid"/>
            <a:bevel/>
            <a:headEnd/>
            <a:tailEnd/>
          </a:ln>
        </p:spPr>
        <p:txBody>
          <a:bodyPr/>
          <a:lstStyle/>
          <a:p>
            <a:endParaRPr lang="en-US"/>
          </a:p>
        </p:txBody>
      </p:sp>
      <p:sp>
        <p:nvSpPr>
          <p:cNvPr id="224428" name="Freeform 172"/>
          <p:cNvSpPr>
            <a:spLocks/>
          </p:cNvSpPr>
          <p:nvPr/>
        </p:nvSpPr>
        <p:spPr bwMode="auto">
          <a:xfrm>
            <a:off x="4360863" y="663575"/>
            <a:ext cx="1252537" cy="104775"/>
          </a:xfrm>
          <a:custGeom>
            <a:avLst/>
            <a:gdLst>
              <a:gd name="T0" fmla="*/ 0 w 789"/>
              <a:gd name="T1" fmla="*/ 66 h 66"/>
              <a:gd name="T2" fmla="*/ 0 w 789"/>
              <a:gd name="T3" fmla="*/ 0 h 66"/>
              <a:gd name="T4" fmla="*/ 789 w 789"/>
              <a:gd name="T5" fmla="*/ 0 h 66"/>
              <a:gd name="T6" fmla="*/ 789 w 789"/>
              <a:gd name="T7" fmla="*/ 66 h 66"/>
            </a:gdLst>
            <a:ahLst/>
            <a:cxnLst>
              <a:cxn ang="0">
                <a:pos x="T0" y="T1"/>
              </a:cxn>
              <a:cxn ang="0">
                <a:pos x="T2" y="T3"/>
              </a:cxn>
              <a:cxn ang="0">
                <a:pos x="T4" y="T5"/>
              </a:cxn>
              <a:cxn ang="0">
                <a:pos x="T6" y="T7"/>
              </a:cxn>
            </a:cxnLst>
            <a:rect l="0" t="0" r="r" b="b"/>
            <a:pathLst>
              <a:path w="789" h="66">
                <a:moveTo>
                  <a:pt x="0" y="66"/>
                </a:moveTo>
                <a:lnTo>
                  <a:pt x="0" y="0"/>
                </a:lnTo>
                <a:lnTo>
                  <a:pt x="789" y="0"/>
                </a:lnTo>
                <a:lnTo>
                  <a:pt x="789" y="66"/>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4429" name="Line 173"/>
          <p:cNvSpPr>
            <a:spLocks noChangeShapeType="1"/>
          </p:cNvSpPr>
          <p:nvPr/>
        </p:nvSpPr>
        <p:spPr bwMode="auto">
          <a:xfrm>
            <a:off x="5613400" y="979488"/>
            <a:ext cx="1588" cy="15875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430" name="Line 174"/>
          <p:cNvSpPr>
            <a:spLocks noChangeShapeType="1"/>
          </p:cNvSpPr>
          <p:nvPr/>
        </p:nvSpPr>
        <p:spPr bwMode="auto">
          <a:xfrm>
            <a:off x="5884863" y="1317625"/>
            <a:ext cx="1587" cy="15875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431" name="Freeform 175"/>
          <p:cNvSpPr>
            <a:spLocks/>
          </p:cNvSpPr>
          <p:nvPr/>
        </p:nvSpPr>
        <p:spPr bwMode="auto">
          <a:xfrm>
            <a:off x="5572125" y="1476375"/>
            <a:ext cx="1063625" cy="263525"/>
          </a:xfrm>
          <a:custGeom>
            <a:avLst/>
            <a:gdLst>
              <a:gd name="T0" fmla="*/ 0 w 670"/>
              <a:gd name="T1" fmla="*/ 166 h 166"/>
              <a:gd name="T2" fmla="*/ 0 w 670"/>
              <a:gd name="T3" fmla="*/ 0 h 166"/>
              <a:gd name="T4" fmla="*/ 670 w 670"/>
              <a:gd name="T5" fmla="*/ 0 h 166"/>
              <a:gd name="T6" fmla="*/ 670 w 670"/>
              <a:gd name="T7" fmla="*/ 166 h 166"/>
            </a:gdLst>
            <a:ahLst/>
            <a:cxnLst>
              <a:cxn ang="0">
                <a:pos x="T0" y="T1"/>
              </a:cxn>
              <a:cxn ang="0">
                <a:pos x="T2" y="T3"/>
              </a:cxn>
              <a:cxn ang="0">
                <a:pos x="T4" y="T5"/>
              </a:cxn>
              <a:cxn ang="0">
                <a:pos x="T6" y="T7"/>
              </a:cxn>
            </a:cxnLst>
            <a:rect l="0" t="0" r="r" b="b"/>
            <a:pathLst>
              <a:path w="670" h="166">
                <a:moveTo>
                  <a:pt x="0" y="166"/>
                </a:moveTo>
                <a:lnTo>
                  <a:pt x="0" y="0"/>
                </a:lnTo>
                <a:lnTo>
                  <a:pt x="670" y="0"/>
                </a:lnTo>
                <a:lnTo>
                  <a:pt x="670" y="166"/>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4432" name="Line 176"/>
          <p:cNvSpPr>
            <a:spLocks noChangeShapeType="1"/>
          </p:cNvSpPr>
          <p:nvPr/>
        </p:nvSpPr>
        <p:spPr bwMode="auto">
          <a:xfrm>
            <a:off x="8077200" y="2162175"/>
            <a:ext cx="1588" cy="104775"/>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433" name="Freeform 177"/>
          <p:cNvSpPr>
            <a:spLocks/>
          </p:cNvSpPr>
          <p:nvPr/>
        </p:nvSpPr>
        <p:spPr bwMode="auto">
          <a:xfrm>
            <a:off x="7764463" y="2266950"/>
            <a:ext cx="939800" cy="106363"/>
          </a:xfrm>
          <a:custGeom>
            <a:avLst/>
            <a:gdLst>
              <a:gd name="T0" fmla="*/ 0 w 592"/>
              <a:gd name="T1" fmla="*/ 67 h 67"/>
              <a:gd name="T2" fmla="*/ 0 w 592"/>
              <a:gd name="T3" fmla="*/ 0 h 67"/>
              <a:gd name="T4" fmla="*/ 592 w 592"/>
              <a:gd name="T5" fmla="*/ 0 h 67"/>
              <a:gd name="T6" fmla="*/ 592 w 592"/>
              <a:gd name="T7" fmla="*/ 67 h 67"/>
            </a:gdLst>
            <a:ahLst/>
            <a:cxnLst>
              <a:cxn ang="0">
                <a:pos x="T0" y="T1"/>
              </a:cxn>
              <a:cxn ang="0">
                <a:pos x="T2" y="T3"/>
              </a:cxn>
              <a:cxn ang="0">
                <a:pos x="T4" y="T5"/>
              </a:cxn>
              <a:cxn ang="0">
                <a:pos x="T6" y="T7"/>
              </a:cxn>
            </a:cxnLst>
            <a:rect l="0" t="0" r="r" b="b"/>
            <a:pathLst>
              <a:path w="592" h="67">
                <a:moveTo>
                  <a:pt x="0" y="67"/>
                </a:moveTo>
                <a:lnTo>
                  <a:pt x="0" y="0"/>
                </a:lnTo>
                <a:lnTo>
                  <a:pt x="592" y="0"/>
                </a:lnTo>
                <a:lnTo>
                  <a:pt x="592" y="67"/>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4434" name="Line 178"/>
          <p:cNvSpPr>
            <a:spLocks noChangeShapeType="1"/>
          </p:cNvSpPr>
          <p:nvPr/>
        </p:nvSpPr>
        <p:spPr bwMode="auto">
          <a:xfrm>
            <a:off x="5195888" y="1844675"/>
            <a:ext cx="1587" cy="265113"/>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435" name="Freeform 179"/>
          <p:cNvSpPr>
            <a:spLocks/>
          </p:cNvSpPr>
          <p:nvPr/>
        </p:nvSpPr>
        <p:spPr bwMode="auto">
          <a:xfrm>
            <a:off x="4914900" y="2117725"/>
            <a:ext cx="939800" cy="263525"/>
          </a:xfrm>
          <a:custGeom>
            <a:avLst/>
            <a:gdLst>
              <a:gd name="T0" fmla="*/ 0 w 592"/>
              <a:gd name="T1" fmla="*/ 166 h 166"/>
              <a:gd name="T2" fmla="*/ 0 w 592"/>
              <a:gd name="T3" fmla="*/ 0 h 166"/>
              <a:gd name="T4" fmla="*/ 592 w 592"/>
              <a:gd name="T5" fmla="*/ 0 h 166"/>
              <a:gd name="T6" fmla="*/ 592 w 592"/>
              <a:gd name="T7" fmla="*/ 166 h 166"/>
            </a:gdLst>
            <a:ahLst/>
            <a:cxnLst>
              <a:cxn ang="0">
                <a:pos x="T0" y="T1"/>
              </a:cxn>
              <a:cxn ang="0">
                <a:pos x="T2" y="T3"/>
              </a:cxn>
              <a:cxn ang="0">
                <a:pos x="T4" y="T5"/>
              </a:cxn>
              <a:cxn ang="0">
                <a:pos x="T6" y="T7"/>
              </a:cxn>
            </a:cxnLst>
            <a:rect l="0" t="0" r="r" b="b"/>
            <a:pathLst>
              <a:path w="592" h="166">
                <a:moveTo>
                  <a:pt x="0" y="166"/>
                </a:moveTo>
                <a:lnTo>
                  <a:pt x="0" y="0"/>
                </a:lnTo>
                <a:lnTo>
                  <a:pt x="592" y="0"/>
                </a:lnTo>
                <a:lnTo>
                  <a:pt x="592" y="166"/>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4436" name="Freeform 180"/>
          <p:cNvSpPr>
            <a:spLocks noEditPoints="1"/>
          </p:cNvSpPr>
          <p:nvPr/>
        </p:nvSpPr>
        <p:spPr bwMode="auto">
          <a:xfrm>
            <a:off x="5872163" y="2498725"/>
            <a:ext cx="1903412" cy="284163"/>
          </a:xfrm>
          <a:custGeom>
            <a:avLst/>
            <a:gdLst>
              <a:gd name="T0" fmla="*/ 75 w 12150"/>
              <a:gd name="T1" fmla="*/ 0 h 2150"/>
              <a:gd name="T2" fmla="*/ 0 w 12150"/>
              <a:gd name="T3" fmla="*/ 375 h 2150"/>
              <a:gd name="T4" fmla="*/ 0 w 12150"/>
              <a:gd name="T5" fmla="*/ 675 h 2150"/>
              <a:gd name="T6" fmla="*/ 75 w 12150"/>
              <a:gd name="T7" fmla="*/ 1050 h 2150"/>
              <a:gd name="T8" fmla="*/ 150 w 12150"/>
              <a:gd name="T9" fmla="*/ 1276 h 2150"/>
              <a:gd name="T10" fmla="*/ 150 w 12150"/>
              <a:gd name="T11" fmla="*/ 1576 h 2150"/>
              <a:gd name="T12" fmla="*/ 150 w 12150"/>
              <a:gd name="T13" fmla="*/ 1576 h 2150"/>
              <a:gd name="T14" fmla="*/ 75 w 12150"/>
              <a:gd name="T15" fmla="*/ 1801 h 2150"/>
              <a:gd name="T16" fmla="*/ 177 w 12150"/>
              <a:gd name="T17" fmla="*/ 2150 h 2150"/>
              <a:gd name="T18" fmla="*/ 477 w 12150"/>
              <a:gd name="T19" fmla="*/ 2150 h 2150"/>
              <a:gd name="T20" fmla="*/ 852 w 12150"/>
              <a:gd name="T21" fmla="*/ 2075 h 2150"/>
              <a:gd name="T22" fmla="*/ 1077 w 12150"/>
              <a:gd name="T23" fmla="*/ 2000 h 2150"/>
              <a:gd name="T24" fmla="*/ 1377 w 12150"/>
              <a:gd name="T25" fmla="*/ 2000 h 2150"/>
              <a:gd name="T26" fmla="*/ 1377 w 12150"/>
              <a:gd name="T27" fmla="*/ 2000 h 2150"/>
              <a:gd name="T28" fmla="*/ 1602 w 12150"/>
              <a:gd name="T29" fmla="*/ 2075 h 2150"/>
              <a:gd name="T30" fmla="*/ 1977 w 12150"/>
              <a:gd name="T31" fmla="*/ 2150 h 2150"/>
              <a:gd name="T32" fmla="*/ 2278 w 12150"/>
              <a:gd name="T33" fmla="*/ 2150 h 2150"/>
              <a:gd name="T34" fmla="*/ 2653 w 12150"/>
              <a:gd name="T35" fmla="*/ 2075 h 2150"/>
              <a:gd name="T36" fmla="*/ 2878 w 12150"/>
              <a:gd name="T37" fmla="*/ 2000 h 2150"/>
              <a:gd name="T38" fmla="*/ 3178 w 12150"/>
              <a:gd name="T39" fmla="*/ 2000 h 2150"/>
              <a:gd name="T40" fmla="*/ 3178 w 12150"/>
              <a:gd name="T41" fmla="*/ 2000 h 2150"/>
              <a:gd name="T42" fmla="*/ 3403 w 12150"/>
              <a:gd name="T43" fmla="*/ 2075 h 2150"/>
              <a:gd name="T44" fmla="*/ 3778 w 12150"/>
              <a:gd name="T45" fmla="*/ 2150 h 2150"/>
              <a:gd name="T46" fmla="*/ 4079 w 12150"/>
              <a:gd name="T47" fmla="*/ 2150 h 2150"/>
              <a:gd name="T48" fmla="*/ 4454 w 12150"/>
              <a:gd name="T49" fmla="*/ 2075 h 2150"/>
              <a:gd name="T50" fmla="*/ 4679 w 12150"/>
              <a:gd name="T51" fmla="*/ 2000 h 2150"/>
              <a:gd name="T52" fmla="*/ 4979 w 12150"/>
              <a:gd name="T53" fmla="*/ 2000 h 2150"/>
              <a:gd name="T54" fmla="*/ 4979 w 12150"/>
              <a:gd name="T55" fmla="*/ 2000 h 2150"/>
              <a:gd name="T56" fmla="*/ 5204 w 12150"/>
              <a:gd name="T57" fmla="*/ 2075 h 2150"/>
              <a:gd name="T58" fmla="*/ 5579 w 12150"/>
              <a:gd name="T59" fmla="*/ 2150 h 2150"/>
              <a:gd name="T60" fmla="*/ 5879 w 12150"/>
              <a:gd name="T61" fmla="*/ 2150 h 2150"/>
              <a:gd name="T62" fmla="*/ 6255 w 12150"/>
              <a:gd name="T63" fmla="*/ 2075 h 2150"/>
              <a:gd name="T64" fmla="*/ 6480 w 12150"/>
              <a:gd name="T65" fmla="*/ 2000 h 2150"/>
              <a:gd name="T66" fmla="*/ 6780 w 12150"/>
              <a:gd name="T67" fmla="*/ 2000 h 2150"/>
              <a:gd name="T68" fmla="*/ 6780 w 12150"/>
              <a:gd name="T69" fmla="*/ 2000 h 2150"/>
              <a:gd name="T70" fmla="*/ 7005 w 12150"/>
              <a:gd name="T71" fmla="*/ 2075 h 2150"/>
              <a:gd name="T72" fmla="*/ 7380 w 12150"/>
              <a:gd name="T73" fmla="*/ 2150 h 2150"/>
              <a:gd name="T74" fmla="*/ 7680 w 12150"/>
              <a:gd name="T75" fmla="*/ 2150 h 2150"/>
              <a:gd name="T76" fmla="*/ 8056 w 12150"/>
              <a:gd name="T77" fmla="*/ 2075 h 2150"/>
              <a:gd name="T78" fmla="*/ 8281 w 12150"/>
              <a:gd name="T79" fmla="*/ 2000 h 2150"/>
              <a:gd name="T80" fmla="*/ 8581 w 12150"/>
              <a:gd name="T81" fmla="*/ 2000 h 2150"/>
              <a:gd name="T82" fmla="*/ 8581 w 12150"/>
              <a:gd name="T83" fmla="*/ 2000 h 2150"/>
              <a:gd name="T84" fmla="*/ 8806 w 12150"/>
              <a:gd name="T85" fmla="*/ 2075 h 2150"/>
              <a:gd name="T86" fmla="*/ 9181 w 12150"/>
              <a:gd name="T87" fmla="*/ 2150 h 2150"/>
              <a:gd name="T88" fmla="*/ 9481 w 12150"/>
              <a:gd name="T89" fmla="*/ 2150 h 2150"/>
              <a:gd name="T90" fmla="*/ 9856 w 12150"/>
              <a:gd name="T91" fmla="*/ 2075 h 2150"/>
              <a:gd name="T92" fmla="*/ 10082 w 12150"/>
              <a:gd name="T93" fmla="*/ 2000 h 2150"/>
              <a:gd name="T94" fmla="*/ 10382 w 12150"/>
              <a:gd name="T95" fmla="*/ 2000 h 2150"/>
              <a:gd name="T96" fmla="*/ 10382 w 12150"/>
              <a:gd name="T97" fmla="*/ 2000 h 2150"/>
              <a:gd name="T98" fmla="*/ 10607 w 12150"/>
              <a:gd name="T99" fmla="*/ 2075 h 2150"/>
              <a:gd name="T100" fmla="*/ 10982 w 12150"/>
              <a:gd name="T101" fmla="*/ 2150 h 2150"/>
              <a:gd name="T102" fmla="*/ 11282 w 12150"/>
              <a:gd name="T103" fmla="*/ 2150 h 2150"/>
              <a:gd name="T104" fmla="*/ 11657 w 12150"/>
              <a:gd name="T105" fmla="*/ 2075 h 2150"/>
              <a:gd name="T106" fmla="*/ 11883 w 12150"/>
              <a:gd name="T107" fmla="*/ 2000 h 2150"/>
              <a:gd name="T108" fmla="*/ 12000 w 12150"/>
              <a:gd name="T109" fmla="*/ 1968 h 2150"/>
              <a:gd name="T110" fmla="*/ 12000 w 12150"/>
              <a:gd name="T111" fmla="*/ 1968 h 2150"/>
              <a:gd name="T112" fmla="*/ 12075 w 12150"/>
              <a:gd name="T113" fmla="*/ 1743 h 2150"/>
              <a:gd name="T114" fmla="*/ 12150 w 12150"/>
              <a:gd name="T115" fmla="*/ 1367 h 2150"/>
              <a:gd name="T116" fmla="*/ 12150 w 12150"/>
              <a:gd name="T117" fmla="*/ 1067 h 2150"/>
              <a:gd name="T118" fmla="*/ 12075 w 12150"/>
              <a:gd name="T119" fmla="*/ 692 h 2150"/>
              <a:gd name="T120" fmla="*/ 12000 w 12150"/>
              <a:gd name="T121" fmla="*/ 467 h 2150"/>
              <a:gd name="T122" fmla="*/ 12000 w 12150"/>
              <a:gd name="T123" fmla="*/ 167 h 2150"/>
              <a:gd name="T124" fmla="*/ 12000 w 12150"/>
              <a:gd name="T125" fmla="*/ 167 h 2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50" h="2150">
                <a:moveTo>
                  <a:pt x="150" y="75"/>
                </a:moveTo>
                <a:lnTo>
                  <a:pt x="150" y="75"/>
                </a:lnTo>
                <a:cubicBezTo>
                  <a:pt x="150" y="116"/>
                  <a:pt x="117" y="150"/>
                  <a:pt x="75" y="150"/>
                </a:cubicBezTo>
                <a:cubicBezTo>
                  <a:pt x="34" y="150"/>
                  <a:pt x="0" y="116"/>
                  <a:pt x="0" y="75"/>
                </a:cubicBezTo>
                <a:lnTo>
                  <a:pt x="0" y="75"/>
                </a:lnTo>
                <a:cubicBezTo>
                  <a:pt x="0" y="33"/>
                  <a:pt x="34" y="0"/>
                  <a:pt x="75" y="0"/>
                </a:cubicBezTo>
                <a:cubicBezTo>
                  <a:pt x="117" y="0"/>
                  <a:pt x="150" y="33"/>
                  <a:pt x="150" y="75"/>
                </a:cubicBezTo>
                <a:close/>
                <a:moveTo>
                  <a:pt x="150" y="375"/>
                </a:moveTo>
                <a:lnTo>
                  <a:pt x="150" y="375"/>
                </a:lnTo>
                <a:cubicBezTo>
                  <a:pt x="150" y="417"/>
                  <a:pt x="117" y="450"/>
                  <a:pt x="75" y="450"/>
                </a:cubicBezTo>
                <a:cubicBezTo>
                  <a:pt x="34" y="450"/>
                  <a:pt x="0" y="417"/>
                  <a:pt x="0" y="375"/>
                </a:cubicBezTo>
                <a:lnTo>
                  <a:pt x="0" y="375"/>
                </a:lnTo>
                <a:cubicBezTo>
                  <a:pt x="0" y="334"/>
                  <a:pt x="34" y="300"/>
                  <a:pt x="75" y="300"/>
                </a:cubicBezTo>
                <a:cubicBezTo>
                  <a:pt x="117" y="300"/>
                  <a:pt x="150" y="334"/>
                  <a:pt x="150" y="375"/>
                </a:cubicBezTo>
                <a:close/>
                <a:moveTo>
                  <a:pt x="150" y="675"/>
                </a:moveTo>
                <a:lnTo>
                  <a:pt x="150" y="675"/>
                </a:lnTo>
                <a:cubicBezTo>
                  <a:pt x="150" y="717"/>
                  <a:pt x="117" y="750"/>
                  <a:pt x="75" y="750"/>
                </a:cubicBezTo>
                <a:cubicBezTo>
                  <a:pt x="34" y="750"/>
                  <a:pt x="0" y="717"/>
                  <a:pt x="0" y="675"/>
                </a:cubicBezTo>
                <a:lnTo>
                  <a:pt x="0" y="675"/>
                </a:lnTo>
                <a:cubicBezTo>
                  <a:pt x="0" y="634"/>
                  <a:pt x="34" y="600"/>
                  <a:pt x="75" y="600"/>
                </a:cubicBezTo>
                <a:cubicBezTo>
                  <a:pt x="117" y="600"/>
                  <a:pt x="150" y="634"/>
                  <a:pt x="150" y="675"/>
                </a:cubicBezTo>
                <a:close/>
                <a:moveTo>
                  <a:pt x="150" y="975"/>
                </a:moveTo>
                <a:lnTo>
                  <a:pt x="150" y="975"/>
                </a:lnTo>
                <a:cubicBezTo>
                  <a:pt x="150" y="1017"/>
                  <a:pt x="117" y="1050"/>
                  <a:pt x="75" y="1050"/>
                </a:cubicBezTo>
                <a:cubicBezTo>
                  <a:pt x="34" y="1050"/>
                  <a:pt x="0" y="1017"/>
                  <a:pt x="0" y="975"/>
                </a:cubicBezTo>
                <a:lnTo>
                  <a:pt x="0" y="975"/>
                </a:lnTo>
                <a:cubicBezTo>
                  <a:pt x="0" y="934"/>
                  <a:pt x="34" y="900"/>
                  <a:pt x="75" y="900"/>
                </a:cubicBezTo>
                <a:cubicBezTo>
                  <a:pt x="117" y="900"/>
                  <a:pt x="150" y="934"/>
                  <a:pt x="150" y="975"/>
                </a:cubicBezTo>
                <a:close/>
                <a:moveTo>
                  <a:pt x="150" y="1275"/>
                </a:moveTo>
                <a:lnTo>
                  <a:pt x="150" y="1276"/>
                </a:lnTo>
                <a:cubicBezTo>
                  <a:pt x="150" y="1317"/>
                  <a:pt x="117" y="1351"/>
                  <a:pt x="75" y="1351"/>
                </a:cubicBezTo>
                <a:cubicBezTo>
                  <a:pt x="34" y="1351"/>
                  <a:pt x="0" y="1317"/>
                  <a:pt x="0" y="1276"/>
                </a:cubicBezTo>
                <a:lnTo>
                  <a:pt x="0" y="1275"/>
                </a:lnTo>
                <a:cubicBezTo>
                  <a:pt x="0" y="1234"/>
                  <a:pt x="34" y="1200"/>
                  <a:pt x="75" y="1200"/>
                </a:cubicBezTo>
                <a:cubicBezTo>
                  <a:pt x="117" y="1200"/>
                  <a:pt x="150" y="1234"/>
                  <a:pt x="150" y="1275"/>
                </a:cubicBezTo>
                <a:close/>
                <a:moveTo>
                  <a:pt x="150" y="1576"/>
                </a:moveTo>
                <a:lnTo>
                  <a:pt x="150" y="1576"/>
                </a:lnTo>
                <a:cubicBezTo>
                  <a:pt x="150" y="1617"/>
                  <a:pt x="117" y="1651"/>
                  <a:pt x="75" y="1651"/>
                </a:cubicBezTo>
                <a:cubicBezTo>
                  <a:pt x="34" y="1651"/>
                  <a:pt x="0" y="1617"/>
                  <a:pt x="0" y="1576"/>
                </a:cubicBezTo>
                <a:lnTo>
                  <a:pt x="0" y="1576"/>
                </a:lnTo>
                <a:cubicBezTo>
                  <a:pt x="0" y="1534"/>
                  <a:pt x="34" y="1501"/>
                  <a:pt x="75" y="1501"/>
                </a:cubicBezTo>
                <a:cubicBezTo>
                  <a:pt x="117" y="1501"/>
                  <a:pt x="150" y="1534"/>
                  <a:pt x="150" y="1576"/>
                </a:cubicBezTo>
                <a:close/>
                <a:moveTo>
                  <a:pt x="150" y="1876"/>
                </a:moveTo>
                <a:lnTo>
                  <a:pt x="150" y="1876"/>
                </a:lnTo>
                <a:cubicBezTo>
                  <a:pt x="150" y="1917"/>
                  <a:pt x="117" y="1951"/>
                  <a:pt x="75" y="1951"/>
                </a:cubicBezTo>
                <a:cubicBezTo>
                  <a:pt x="34" y="1951"/>
                  <a:pt x="0" y="1917"/>
                  <a:pt x="0" y="1876"/>
                </a:cubicBezTo>
                <a:lnTo>
                  <a:pt x="0" y="1876"/>
                </a:lnTo>
                <a:cubicBezTo>
                  <a:pt x="0" y="1834"/>
                  <a:pt x="34" y="1801"/>
                  <a:pt x="75" y="1801"/>
                </a:cubicBezTo>
                <a:cubicBezTo>
                  <a:pt x="117" y="1801"/>
                  <a:pt x="150" y="1834"/>
                  <a:pt x="150" y="1876"/>
                </a:cubicBezTo>
                <a:close/>
                <a:moveTo>
                  <a:pt x="177" y="2000"/>
                </a:moveTo>
                <a:lnTo>
                  <a:pt x="177" y="2000"/>
                </a:lnTo>
                <a:cubicBezTo>
                  <a:pt x="218" y="2000"/>
                  <a:pt x="252" y="2033"/>
                  <a:pt x="252" y="2075"/>
                </a:cubicBezTo>
                <a:cubicBezTo>
                  <a:pt x="252" y="2116"/>
                  <a:pt x="218" y="2150"/>
                  <a:pt x="177" y="2150"/>
                </a:cubicBezTo>
                <a:lnTo>
                  <a:pt x="177" y="2150"/>
                </a:lnTo>
                <a:cubicBezTo>
                  <a:pt x="135" y="2150"/>
                  <a:pt x="102" y="2116"/>
                  <a:pt x="102" y="2075"/>
                </a:cubicBezTo>
                <a:cubicBezTo>
                  <a:pt x="102" y="2033"/>
                  <a:pt x="135" y="2000"/>
                  <a:pt x="177" y="2000"/>
                </a:cubicBezTo>
                <a:close/>
                <a:moveTo>
                  <a:pt x="477" y="2000"/>
                </a:moveTo>
                <a:lnTo>
                  <a:pt x="477" y="2000"/>
                </a:lnTo>
                <a:cubicBezTo>
                  <a:pt x="518" y="2000"/>
                  <a:pt x="552" y="2033"/>
                  <a:pt x="552" y="2075"/>
                </a:cubicBezTo>
                <a:cubicBezTo>
                  <a:pt x="552" y="2116"/>
                  <a:pt x="518" y="2150"/>
                  <a:pt x="477" y="2150"/>
                </a:cubicBezTo>
                <a:lnTo>
                  <a:pt x="477" y="2150"/>
                </a:lnTo>
                <a:cubicBezTo>
                  <a:pt x="435" y="2150"/>
                  <a:pt x="402" y="2116"/>
                  <a:pt x="402" y="2075"/>
                </a:cubicBezTo>
                <a:cubicBezTo>
                  <a:pt x="402" y="2033"/>
                  <a:pt x="435" y="2000"/>
                  <a:pt x="477" y="2000"/>
                </a:cubicBezTo>
                <a:close/>
                <a:moveTo>
                  <a:pt x="777" y="2000"/>
                </a:moveTo>
                <a:lnTo>
                  <a:pt x="777" y="2000"/>
                </a:lnTo>
                <a:cubicBezTo>
                  <a:pt x="818" y="2000"/>
                  <a:pt x="852" y="2033"/>
                  <a:pt x="852" y="2075"/>
                </a:cubicBezTo>
                <a:cubicBezTo>
                  <a:pt x="852" y="2116"/>
                  <a:pt x="818" y="2150"/>
                  <a:pt x="777" y="2150"/>
                </a:cubicBezTo>
                <a:lnTo>
                  <a:pt x="777" y="2150"/>
                </a:lnTo>
                <a:cubicBezTo>
                  <a:pt x="735" y="2150"/>
                  <a:pt x="702" y="2116"/>
                  <a:pt x="702" y="2075"/>
                </a:cubicBezTo>
                <a:cubicBezTo>
                  <a:pt x="702" y="2033"/>
                  <a:pt x="735" y="2000"/>
                  <a:pt x="777" y="2000"/>
                </a:cubicBezTo>
                <a:close/>
                <a:moveTo>
                  <a:pt x="1077" y="2000"/>
                </a:moveTo>
                <a:lnTo>
                  <a:pt x="1077" y="2000"/>
                </a:lnTo>
                <a:cubicBezTo>
                  <a:pt x="1119" y="2000"/>
                  <a:pt x="1152" y="2033"/>
                  <a:pt x="1152" y="2075"/>
                </a:cubicBezTo>
                <a:cubicBezTo>
                  <a:pt x="1152" y="2116"/>
                  <a:pt x="1119" y="2150"/>
                  <a:pt x="1077" y="2150"/>
                </a:cubicBezTo>
                <a:lnTo>
                  <a:pt x="1077" y="2150"/>
                </a:lnTo>
                <a:cubicBezTo>
                  <a:pt x="1036" y="2150"/>
                  <a:pt x="1002" y="2116"/>
                  <a:pt x="1002" y="2075"/>
                </a:cubicBezTo>
                <a:cubicBezTo>
                  <a:pt x="1002" y="2033"/>
                  <a:pt x="1036" y="2000"/>
                  <a:pt x="1077" y="2000"/>
                </a:cubicBezTo>
                <a:close/>
                <a:moveTo>
                  <a:pt x="1377" y="2000"/>
                </a:moveTo>
                <a:lnTo>
                  <a:pt x="1377" y="2000"/>
                </a:lnTo>
                <a:cubicBezTo>
                  <a:pt x="1419" y="2000"/>
                  <a:pt x="1452" y="2033"/>
                  <a:pt x="1452" y="2075"/>
                </a:cubicBezTo>
                <a:cubicBezTo>
                  <a:pt x="1452" y="2116"/>
                  <a:pt x="1419" y="2150"/>
                  <a:pt x="1377" y="2150"/>
                </a:cubicBezTo>
                <a:lnTo>
                  <a:pt x="1377" y="2150"/>
                </a:lnTo>
                <a:cubicBezTo>
                  <a:pt x="1336" y="2150"/>
                  <a:pt x="1302" y="2116"/>
                  <a:pt x="1302" y="2075"/>
                </a:cubicBezTo>
                <a:cubicBezTo>
                  <a:pt x="1302" y="2033"/>
                  <a:pt x="1336" y="2000"/>
                  <a:pt x="1377" y="2000"/>
                </a:cubicBezTo>
                <a:close/>
                <a:moveTo>
                  <a:pt x="1677" y="2000"/>
                </a:moveTo>
                <a:lnTo>
                  <a:pt x="1677" y="2000"/>
                </a:lnTo>
                <a:cubicBezTo>
                  <a:pt x="1719" y="2000"/>
                  <a:pt x="1752" y="2033"/>
                  <a:pt x="1752" y="2075"/>
                </a:cubicBezTo>
                <a:cubicBezTo>
                  <a:pt x="1752" y="2116"/>
                  <a:pt x="1719" y="2150"/>
                  <a:pt x="1677" y="2150"/>
                </a:cubicBezTo>
                <a:lnTo>
                  <a:pt x="1677" y="2150"/>
                </a:lnTo>
                <a:cubicBezTo>
                  <a:pt x="1636" y="2150"/>
                  <a:pt x="1602" y="2116"/>
                  <a:pt x="1602" y="2075"/>
                </a:cubicBezTo>
                <a:cubicBezTo>
                  <a:pt x="1602" y="2033"/>
                  <a:pt x="1636" y="2000"/>
                  <a:pt x="1677" y="2000"/>
                </a:cubicBezTo>
                <a:close/>
                <a:moveTo>
                  <a:pt x="1977" y="2000"/>
                </a:moveTo>
                <a:lnTo>
                  <a:pt x="1978" y="2000"/>
                </a:lnTo>
                <a:cubicBezTo>
                  <a:pt x="2019" y="2000"/>
                  <a:pt x="2053" y="2033"/>
                  <a:pt x="2053" y="2075"/>
                </a:cubicBezTo>
                <a:cubicBezTo>
                  <a:pt x="2053" y="2116"/>
                  <a:pt x="2019" y="2150"/>
                  <a:pt x="1978" y="2150"/>
                </a:cubicBezTo>
                <a:lnTo>
                  <a:pt x="1977" y="2150"/>
                </a:lnTo>
                <a:cubicBezTo>
                  <a:pt x="1936" y="2150"/>
                  <a:pt x="1902" y="2116"/>
                  <a:pt x="1902" y="2075"/>
                </a:cubicBezTo>
                <a:cubicBezTo>
                  <a:pt x="1902" y="2033"/>
                  <a:pt x="1936" y="2000"/>
                  <a:pt x="1977" y="2000"/>
                </a:cubicBezTo>
                <a:close/>
                <a:moveTo>
                  <a:pt x="2278" y="2000"/>
                </a:moveTo>
                <a:lnTo>
                  <a:pt x="2278" y="2000"/>
                </a:lnTo>
                <a:cubicBezTo>
                  <a:pt x="2319" y="2000"/>
                  <a:pt x="2353" y="2033"/>
                  <a:pt x="2353" y="2075"/>
                </a:cubicBezTo>
                <a:cubicBezTo>
                  <a:pt x="2353" y="2116"/>
                  <a:pt x="2319" y="2150"/>
                  <a:pt x="2278" y="2150"/>
                </a:cubicBezTo>
                <a:lnTo>
                  <a:pt x="2278" y="2150"/>
                </a:lnTo>
                <a:cubicBezTo>
                  <a:pt x="2236" y="2150"/>
                  <a:pt x="2203" y="2116"/>
                  <a:pt x="2203" y="2075"/>
                </a:cubicBezTo>
                <a:cubicBezTo>
                  <a:pt x="2203" y="2033"/>
                  <a:pt x="2236" y="2000"/>
                  <a:pt x="2278" y="2000"/>
                </a:cubicBezTo>
                <a:close/>
                <a:moveTo>
                  <a:pt x="2578" y="2000"/>
                </a:moveTo>
                <a:lnTo>
                  <a:pt x="2578" y="2000"/>
                </a:lnTo>
                <a:cubicBezTo>
                  <a:pt x="2619" y="2000"/>
                  <a:pt x="2653" y="2033"/>
                  <a:pt x="2653" y="2075"/>
                </a:cubicBezTo>
                <a:cubicBezTo>
                  <a:pt x="2653" y="2116"/>
                  <a:pt x="2619" y="2150"/>
                  <a:pt x="2578" y="2150"/>
                </a:cubicBezTo>
                <a:lnTo>
                  <a:pt x="2578" y="2150"/>
                </a:lnTo>
                <a:cubicBezTo>
                  <a:pt x="2536" y="2150"/>
                  <a:pt x="2503" y="2116"/>
                  <a:pt x="2503" y="2075"/>
                </a:cubicBezTo>
                <a:cubicBezTo>
                  <a:pt x="2503" y="2033"/>
                  <a:pt x="2536" y="2000"/>
                  <a:pt x="2578" y="2000"/>
                </a:cubicBezTo>
                <a:close/>
                <a:moveTo>
                  <a:pt x="2878" y="2000"/>
                </a:moveTo>
                <a:lnTo>
                  <a:pt x="2878" y="2000"/>
                </a:lnTo>
                <a:cubicBezTo>
                  <a:pt x="2919" y="2000"/>
                  <a:pt x="2953" y="2033"/>
                  <a:pt x="2953" y="2075"/>
                </a:cubicBezTo>
                <a:cubicBezTo>
                  <a:pt x="2953" y="2116"/>
                  <a:pt x="2919" y="2150"/>
                  <a:pt x="2878" y="2150"/>
                </a:cubicBezTo>
                <a:lnTo>
                  <a:pt x="2878" y="2150"/>
                </a:lnTo>
                <a:cubicBezTo>
                  <a:pt x="2836" y="2150"/>
                  <a:pt x="2803" y="2116"/>
                  <a:pt x="2803" y="2075"/>
                </a:cubicBezTo>
                <a:cubicBezTo>
                  <a:pt x="2803" y="2033"/>
                  <a:pt x="2836" y="2000"/>
                  <a:pt x="2878" y="2000"/>
                </a:cubicBezTo>
                <a:close/>
                <a:moveTo>
                  <a:pt x="3178" y="2000"/>
                </a:moveTo>
                <a:lnTo>
                  <a:pt x="3178" y="2000"/>
                </a:lnTo>
                <a:cubicBezTo>
                  <a:pt x="3220" y="2000"/>
                  <a:pt x="3253" y="2033"/>
                  <a:pt x="3253" y="2075"/>
                </a:cubicBezTo>
                <a:cubicBezTo>
                  <a:pt x="3253" y="2116"/>
                  <a:pt x="3220" y="2150"/>
                  <a:pt x="3178" y="2150"/>
                </a:cubicBezTo>
                <a:lnTo>
                  <a:pt x="3178" y="2150"/>
                </a:lnTo>
                <a:cubicBezTo>
                  <a:pt x="3137" y="2150"/>
                  <a:pt x="3103" y="2116"/>
                  <a:pt x="3103" y="2075"/>
                </a:cubicBezTo>
                <a:cubicBezTo>
                  <a:pt x="3103" y="2033"/>
                  <a:pt x="3137" y="2000"/>
                  <a:pt x="3178" y="2000"/>
                </a:cubicBezTo>
                <a:close/>
                <a:moveTo>
                  <a:pt x="3478" y="2000"/>
                </a:moveTo>
                <a:lnTo>
                  <a:pt x="3478" y="2000"/>
                </a:lnTo>
                <a:cubicBezTo>
                  <a:pt x="3520" y="2000"/>
                  <a:pt x="3553" y="2033"/>
                  <a:pt x="3553" y="2075"/>
                </a:cubicBezTo>
                <a:cubicBezTo>
                  <a:pt x="3553" y="2116"/>
                  <a:pt x="3520" y="2150"/>
                  <a:pt x="3478" y="2150"/>
                </a:cubicBezTo>
                <a:lnTo>
                  <a:pt x="3478" y="2150"/>
                </a:lnTo>
                <a:cubicBezTo>
                  <a:pt x="3437" y="2150"/>
                  <a:pt x="3403" y="2116"/>
                  <a:pt x="3403" y="2075"/>
                </a:cubicBezTo>
                <a:cubicBezTo>
                  <a:pt x="3403" y="2033"/>
                  <a:pt x="3437" y="2000"/>
                  <a:pt x="3478" y="2000"/>
                </a:cubicBezTo>
                <a:close/>
                <a:moveTo>
                  <a:pt x="3778" y="2000"/>
                </a:moveTo>
                <a:lnTo>
                  <a:pt x="3778" y="2000"/>
                </a:lnTo>
                <a:cubicBezTo>
                  <a:pt x="3820" y="2000"/>
                  <a:pt x="3853" y="2033"/>
                  <a:pt x="3853" y="2075"/>
                </a:cubicBezTo>
                <a:cubicBezTo>
                  <a:pt x="3853" y="2116"/>
                  <a:pt x="3820" y="2150"/>
                  <a:pt x="3778" y="2150"/>
                </a:cubicBezTo>
                <a:lnTo>
                  <a:pt x="3778" y="2150"/>
                </a:lnTo>
                <a:cubicBezTo>
                  <a:pt x="3737" y="2150"/>
                  <a:pt x="3703" y="2116"/>
                  <a:pt x="3703" y="2075"/>
                </a:cubicBezTo>
                <a:cubicBezTo>
                  <a:pt x="3703" y="2033"/>
                  <a:pt x="3737" y="2000"/>
                  <a:pt x="3778" y="2000"/>
                </a:cubicBezTo>
                <a:close/>
                <a:moveTo>
                  <a:pt x="4078" y="2000"/>
                </a:moveTo>
                <a:lnTo>
                  <a:pt x="4079" y="2000"/>
                </a:lnTo>
                <a:cubicBezTo>
                  <a:pt x="4120" y="2000"/>
                  <a:pt x="4154" y="2033"/>
                  <a:pt x="4154" y="2075"/>
                </a:cubicBezTo>
                <a:cubicBezTo>
                  <a:pt x="4154" y="2116"/>
                  <a:pt x="4120" y="2150"/>
                  <a:pt x="4079" y="2150"/>
                </a:cubicBezTo>
                <a:lnTo>
                  <a:pt x="4078" y="2150"/>
                </a:lnTo>
                <a:cubicBezTo>
                  <a:pt x="4037" y="2150"/>
                  <a:pt x="4003" y="2116"/>
                  <a:pt x="4003" y="2075"/>
                </a:cubicBezTo>
                <a:cubicBezTo>
                  <a:pt x="4003" y="2033"/>
                  <a:pt x="4037" y="2000"/>
                  <a:pt x="4078" y="2000"/>
                </a:cubicBezTo>
                <a:close/>
                <a:moveTo>
                  <a:pt x="4379" y="2000"/>
                </a:moveTo>
                <a:lnTo>
                  <a:pt x="4379" y="2000"/>
                </a:lnTo>
                <a:cubicBezTo>
                  <a:pt x="4420" y="2000"/>
                  <a:pt x="4454" y="2033"/>
                  <a:pt x="4454" y="2075"/>
                </a:cubicBezTo>
                <a:cubicBezTo>
                  <a:pt x="4454" y="2116"/>
                  <a:pt x="4420" y="2150"/>
                  <a:pt x="4379" y="2150"/>
                </a:cubicBezTo>
                <a:lnTo>
                  <a:pt x="4379" y="2150"/>
                </a:lnTo>
                <a:cubicBezTo>
                  <a:pt x="4337" y="2150"/>
                  <a:pt x="4304" y="2116"/>
                  <a:pt x="4304" y="2075"/>
                </a:cubicBezTo>
                <a:cubicBezTo>
                  <a:pt x="4304" y="2033"/>
                  <a:pt x="4337" y="2000"/>
                  <a:pt x="4379" y="2000"/>
                </a:cubicBezTo>
                <a:close/>
                <a:moveTo>
                  <a:pt x="4679" y="2000"/>
                </a:moveTo>
                <a:lnTo>
                  <a:pt x="4679" y="2000"/>
                </a:lnTo>
                <a:cubicBezTo>
                  <a:pt x="4720" y="2000"/>
                  <a:pt x="4754" y="2033"/>
                  <a:pt x="4754" y="2075"/>
                </a:cubicBezTo>
                <a:cubicBezTo>
                  <a:pt x="4754" y="2116"/>
                  <a:pt x="4720" y="2150"/>
                  <a:pt x="4679" y="2150"/>
                </a:cubicBezTo>
                <a:lnTo>
                  <a:pt x="4679" y="2150"/>
                </a:lnTo>
                <a:cubicBezTo>
                  <a:pt x="4637" y="2150"/>
                  <a:pt x="4604" y="2116"/>
                  <a:pt x="4604" y="2075"/>
                </a:cubicBezTo>
                <a:cubicBezTo>
                  <a:pt x="4604" y="2033"/>
                  <a:pt x="4637" y="2000"/>
                  <a:pt x="4679" y="2000"/>
                </a:cubicBezTo>
                <a:close/>
                <a:moveTo>
                  <a:pt x="4979" y="2000"/>
                </a:moveTo>
                <a:lnTo>
                  <a:pt x="4979" y="2000"/>
                </a:lnTo>
                <a:cubicBezTo>
                  <a:pt x="5020" y="2000"/>
                  <a:pt x="5054" y="2033"/>
                  <a:pt x="5054" y="2075"/>
                </a:cubicBezTo>
                <a:cubicBezTo>
                  <a:pt x="5054" y="2116"/>
                  <a:pt x="5020" y="2150"/>
                  <a:pt x="4979" y="2150"/>
                </a:cubicBezTo>
                <a:lnTo>
                  <a:pt x="4979" y="2150"/>
                </a:lnTo>
                <a:cubicBezTo>
                  <a:pt x="4937" y="2150"/>
                  <a:pt x="4904" y="2116"/>
                  <a:pt x="4904" y="2075"/>
                </a:cubicBezTo>
                <a:cubicBezTo>
                  <a:pt x="4904" y="2033"/>
                  <a:pt x="4937" y="2000"/>
                  <a:pt x="4979" y="2000"/>
                </a:cubicBezTo>
                <a:close/>
                <a:moveTo>
                  <a:pt x="5279" y="2000"/>
                </a:moveTo>
                <a:lnTo>
                  <a:pt x="5279" y="2000"/>
                </a:lnTo>
                <a:cubicBezTo>
                  <a:pt x="5321" y="2000"/>
                  <a:pt x="5354" y="2033"/>
                  <a:pt x="5354" y="2075"/>
                </a:cubicBezTo>
                <a:cubicBezTo>
                  <a:pt x="5354" y="2116"/>
                  <a:pt x="5321" y="2150"/>
                  <a:pt x="5279" y="2150"/>
                </a:cubicBezTo>
                <a:lnTo>
                  <a:pt x="5279" y="2150"/>
                </a:lnTo>
                <a:cubicBezTo>
                  <a:pt x="5238" y="2150"/>
                  <a:pt x="5204" y="2116"/>
                  <a:pt x="5204" y="2075"/>
                </a:cubicBezTo>
                <a:cubicBezTo>
                  <a:pt x="5204" y="2033"/>
                  <a:pt x="5238" y="2000"/>
                  <a:pt x="5279" y="2000"/>
                </a:cubicBezTo>
                <a:close/>
                <a:moveTo>
                  <a:pt x="5579" y="2000"/>
                </a:moveTo>
                <a:lnTo>
                  <a:pt x="5579" y="2000"/>
                </a:lnTo>
                <a:cubicBezTo>
                  <a:pt x="5621" y="2000"/>
                  <a:pt x="5654" y="2033"/>
                  <a:pt x="5654" y="2075"/>
                </a:cubicBezTo>
                <a:cubicBezTo>
                  <a:pt x="5654" y="2116"/>
                  <a:pt x="5621" y="2150"/>
                  <a:pt x="5579" y="2150"/>
                </a:cubicBezTo>
                <a:lnTo>
                  <a:pt x="5579" y="2150"/>
                </a:lnTo>
                <a:cubicBezTo>
                  <a:pt x="5538" y="2150"/>
                  <a:pt x="5504" y="2116"/>
                  <a:pt x="5504" y="2075"/>
                </a:cubicBezTo>
                <a:cubicBezTo>
                  <a:pt x="5504" y="2033"/>
                  <a:pt x="5538" y="2000"/>
                  <a:pt x="5579" y="2000"/>
                </a:cubicBezTo>
                <a:close/>
                <a:moveTo>
                  <a:pt x="5879" y="2000"/>
                </a:moveTo>
                <a:lnTo>
                  <a:pt x="5879" y="2000"/>
                </a:lnTo>
                <a:cubicBezTo>
                  <a:pt x="5921" y="2000"/>
                  <a:pt x="5954" y="2033"/>
                  <a:pt x="5954" y="2075"/>
                </a:cubicBezTo>
                <a:cubicBezTo>
                  <a:pt x="5954" y="2116"/>
                  <a:pt x="5921" y="2150"/>
                  <a:pt x="5879" y="2150"/>
                </a:cubicBezTo>
                <a:lnTo>
                  <a:pt x="5879" y="2150"/>
                </a:lnTo>
                <a:cubicBezTo>
                  <a:pt x="5838" y="2150"/>
                  <a:pt x="5804" y="2116"/>
                  <a:pt x="5804" y="2075"/>
                </a:cubicBezTo>
                <a:cubicBezTo>
                  <a:pt x="5804" y="2033"/>
                  <a:pt x="5838" y="2000"/>
                  <a:pt x="5879" y="2000"/>
                </a:cubicBezTo>
                <a:close/>
                <a:moveTo>
                  <a:pt x="6179" y="2000"/>
                </a:moveTo>
                <a:lnTo>
                  <a:pt x="6180" y="2000"/>
                </a:lnTo>
                <a:cubicBezTo>
                  <a:pt x="6221" y="2000"/>
                  <a:pt x="6255" y="2033"/>
                  <a:pt x="6255" y="2075"/>
                </a:cubicBezTo>
                <a:cubicBezTo>
                  <a:pt x="6255" y="2116"/>
                  <a:pt x="6221" y="2150"/>
                  <a:pt x="6180" y="2150"/>
                </a:cubicBezTo>
                <a:lnTo>
                  <a:pt x="6179" y="2150"/>
                </a:lnTo>
                <a:cubicBezTo>
                  <a:pt x="6138" y="2150"/>
                  <a:pt x="6104" y="2116"/>
                  <a:pt x="6104" y="2075"/>
                </a:cubicBezTo>
                <a:cubicBezTo>
                  <a:pt x="6104" y="2033"/>
                  <a:pt x="6138" y="2000"/>
                  <a:pt x="6179" y="2000"/>
                </a:cubicBezTo>
                <a:close/>
                <a:moveTo>
                  <a:pt x="6480" y="2000"/>
                </a:moveTo>
                <a:lnTo>
                  <a:pt x="6480" y="2000"/>
                </a:lnTo>
                <a:cubicBezTo>
                  <a:pt x="6521" y="2000"/>
                  <a:pt x="6555" y="2033"/>
                  <a:pt x="6555" y="2075"/>
                </a:cubicBezTo>
                <a:cubicBezTo>
                  <a:pt x="6555" y="2116"/>
                  <a:pt x="6521" y="2150"/>
                  <a:pt x="6480" y="2150"/>
                </a:cubicBezTo>
                <a:lnTo>
                  <a:pt x="6480" y="2150"/>
                </a:lnTo>
                <a:cubicBezTo>
                  <a:pt x="6438" y="2150"/>
                  <a:pt x="6405" y="2116"/>
                  <a:pt x="6405" y="2075"/>
                </a:cubicBezTo>
                <a:cubicBezTo>
                  <a:pt x="6405" y="2033"/>
                  <a:pt x="6438" y="2000"/>
                  <a:pt x="6480" y="2000"/>
                </a:cubicBezTo>
                <a:close/>
                <a:moveTo>
                  <a:pt x="6780" y="2000"/>
                </a:moveTo>
                <a:lnTo>
                  <a:pt x="6780" y="2000"/>
                </a:lnTo>
                <a:cubicBezTo>
                  <a:pt x="6821" y="2000"/>
                  <a:pt x="6855" y="2033"/>
                  <a:pt x="6855" y="2075"/>
                </a:cubicBezTo>
                <a:cubicBezTo>
                  <a:pt x="6855" y="2116"/>
                  <a:pt x="6821" y="2150"/>
                  <a:pt x="6780" y="2150"/>
                </a:cubicBezTo>
                <a:lnTo>
                  <a:pt x="6780" y="2150"/>
                </a:lnTo>
                <a:cubicBezTo>
                  <a:pt x="6738" y="2150"/>
                  <a:pt x="6705" y="2116"/>
                  <a:pt x="6705" y="2075"/>
                </a:cubicBezTo>
                <a:cubicBezTo>
                  <a:pt x="6705" y="2033"/>
                  <a:pt x="6738" y="2000"/>
                  <a:pt x="6780" y="2000"/>
                </a:cubicBezTo>
                <a:close/>
                <a:moveTo>
                  <a:pt x="7080" y="2000"/>
                </a:moveTo>
                <a:lnTo>
                  <a:pt x="7080" y="2000"/>
                </a:lnTo>
                <a:cubicBezTo>
                  <a:pt x="7122" y="2000"/>
                  <a:pt x="7155" y="2033"/>
                  <a:pt x="7155" y="2075"/>
                </a:cubicBezTo>
                <a:cubicBezTo>
                  <a:pt x="7155" y="2116"/>
                  <a:pt x="7122" y="2150"/>
                  <a:pt x="7080" y="2150"/>
                </a:cubicBezTo>
                <a:lnTo>
                  <a:pt x="7080" y="2150"/>
                </a:lnTo>
                <a:cubicBezTo>
                  <a:pt x="7039" y="2150"/>
                  <a:pt x="7005" y="2116"/>
                  <a:pt x="7005" y="2075"/>
                </a:cubicBezTo>
                <a:cubicBezTo>
                  <a:pt x="7005" y="2033"/>
                  <a:pt x="7039" y="2000"/>
                  <a:pt x="7080" y="2000"/>
                </a:cubicBezTo>
                <a:close/>
                <a:moveTo>
                  <a:pt x="7380" y="2000"/>
                </a:moveTo>
                <a:lnTo>
                  <a:pt x="7380" y="2000"/>
                </a:lnTo>
                <a:cubicBezTo>
                  <a:pt x="7422" y="2000"/>
                  <a:pt x="7455" y="2033"/>
                  <a:pt x="7455" y="2075"/>
                </a:cubicBezTo>
                <a:cubicBezTo>
                  <a:pt x="7455" y="2116"/>
                  <a:pt x="7422" y="2150"/>
                  <a:pt x="7380" y="2150"/>
                </a:cubicBezTo>
                <a:lnTo>
                  <a:pt x="7380" y="2150"/>
                </a:lnTo>
                <a:cubicBezTo>
                  <a:pt x="7339" y="2150"/>
                  <a:pt x="7305" y="2116"/>
                  <a:pt x="7305" y="2075"/>
                </a:cubicBezTo>
                <a:cubicBezTo>
                  <a:pt x="7305" y="2033"/>
                  <a:pt x="7339" y="2000"/>
                  <a:pt x="7380" y="2000"/>
                </a:cubicBezTo>
                <a:close/>
                <a:moveTo>
                  <a:pt x="7680" y="2000"/>
                </a:moveTo>
                <a:lnTo>
                  <a:pt x="7680" y="2000"/>
                </a:lnTo>
                <a:cubicBezTo>
                  <a:pt x="7722" y="2000"/>
                  <a:pt x="7755" y="2033"/>
                  <a:pt x="7755" y="2075"/>
                </a:cubicBezTo>
                <a:cubicBezTo>
                  <a:pt x="7755" y="2116"/>
                  <a:pt x="7722" y="2150"/>
                  <a:pt x="7680" y="2150"/>
                </a:cubicBezTo>
                <a:lnTo>
                  <a:pt x="7680" y="2150"/>
                </a:lnTo>
                <a:cubicBezTo>
                  <a:pt x="7639" y="2150"/>
                  <a:pt x="7605" y="2116"/>
                  <a:pt x="7605" y="2075"/>
                </a:cubicBezTo>
                <a:cubicBezTo>
                  <a:pt x="7605" y="2033"/>
                  <a:pt x="7639" y="2000"/>
                  <a:pt x="7680" y="2000"/>
                </a:cubicBezTo>
                <a:close/>
                <a:moveTo>
                  <a:pt x="7980" y="2000"/>
                </a:moveTo>
                <a:lnTo>
                  <a:pt x="7981" y="2000"/>
                </a:lnTo>
                <a:cubicBezTo>
                  <a:pt x="8022" y="2000"/>
                  <a:pt x="8056" y="2033"/>
                  <a:pt x="8056" y="2075"/>
                </a:cubicBezTo>
                <a:cubicBezTo>
                  <a:pt x="8056" y="2116"/>
                  <a:pt x="8022" y="2150"/>
                  <a:pt x="7981" y="2150"/>
                </a:cubicBezTo>
                <a:lnTo>
                  <a:pt x="7980" y="2150"/>
                </a:lnTo>
                <a:cubicBezTo>
                  <a:pt x="7939" y="2150"/>
                  <a:pt x="7905" y="2116"/>
                  <a:pt x="7905" y="2075"/>
                </a:cubicBezTo>
                <a:cubicBezTo>
                  <a:pt x="7905" y="2033"/>
                  <a:pt x="7939" y="2000"/>
                  <a:pt x="7980" y="2000"/>
                </a:cubicBezTo>
                <a:close/>
                <a:moveTo>
                  <a:pt x="8281" y="2000"/>
                </a:moveTo>
                <a:lnTo>
                  <a:pt x="8281" y="2000"/>
                </a:lnTo>
                <a:cubicBezTo>
                  <a:pt x="8322" y="2000"/>
                  <a:pt x="8356" y="2033"/>
                  <a:pt x="8356" y="2075"/>
                </a:cubicBezTo>
                <a:cubicBezTo>
                  <a:pt x="8356" y="2116"/>
                  <a:pt x="8322" y="2150"/>
                  <a:pt x="8281" y="2150"/>
                </a:cubicBezTo>
                <a:lnTo>
                  <a:pt x="8281" y="2150"/>
                </a:lnTo>
                <a:cubicBezTo>
                  <a:pt x="8239" y="2150"/>
                  <a:pt x="8206" y="2116"/>
                  <a:pt x="8206" y="2075"/>
                </a:cubicBezTo>
                <a:cubicBezTo>
                  <a:pt x="8206" y="2033"/>
                  <a:pt x="8239" y="2000"/>
                  <a:pt x="8281" y="2000"/>
                </a:cubicBezTo>
                <a:close/>
                <a:moveTo>
                  <a:pt x="8581" y="2000"/>
                </a:moveTo>
                <a:lnTo>
                  <a:pt x="8581" y="2000"/>
                </a:lnTo>
                <a:cubicBezTo>
                  <a:pt x="8622" y="2000"/>
                  <a:pt x="8656" y="2033"/>
                  <a:pt x="8656" y="2075"/>
                </a:cubicBezTo>
                <a:cubicBezTo>
                  <a:pt x="8656" y="2116"/>
                  <a:pt x="8622" y="2150"/>
                  <a:pt x="8581" y="2150"/>
                </a:cubicBezTo>
                <a:lnTo>
                  <a:pt x="8581" y="2150"/>
                </a:lnTo>
                <a:cubicBezTo>
                  <a:pt x="8539" y="2150"/>
                  <a:pt x="8506" y="2116"/>
                  <a:pt x="8506" y="2075"/>
                </a:cubicBezTo>
                <a:cubicBezTo>
                  <a:pt x="8506" y="2033"/>
                  <a:pt x="8539" y="2000"/>
                  <a:pt x="8581" y="2000"/>
                </a:cubicBezTo>
                <a:close/>
                <a:moveTo>
                  <a:pt x="8881" y="2000"/>
                </a:moveTo>
                <a:lnTo>
                  <a:pt x="8881" y="2000"/>
                </a:lnTo>
                <a:cubicBezTo>
                  <a:pt x="8922" y="2000"/>
                  <a:pt x="8956" y="2033"/>
                  <a:pt x="8956" y="2075"/>
                </a:cubicBezTo>
                <a:cubicBezTo>
                  <a:pt x="8956" y="2116"/>
                  <a:pt x="8922" y="2150"/>
                  <a:pt x="8881" y="2150"/>
                </a:cubicBezTo>
                <a:lnTo>
                  <a:pt x="8881" y="2150"/>
                </a:lnTo>
                <a:cubicBezTo>
                  <a:pt x="8839" y="2150"/>
                  <a:pt x="8806" y="2116"/>
                  <a:pt x="8806" y="2075"/>
                </a:cubicBezTo>
                <a:cubicBezTo>
                  <a:pt x="8806" y="2033"/>
                  <a:pt x="8839" y="2000"/>
                  <a:pt x="8881" y="2000"/>
                </a:cubicBezTo>
                <a:close/>
                <a:moveTo>
                  <a:pt x="9181" y="2000"/>
                </a:moveTo>
                <a:lnTo>
                  <a:pt x="9181" y="2000"/>
                </a:lnTo>
                <a:cubicBezTo>
                  <a:pt x="9223" y="2000"/>
                  <a:pt x="9256" y="2033"/>
                  <a:pt x="9256" y="2075"/>
                </a:cubicBezTo>
                <a:cubicBezTo>
                  <a:pt x="9256" y="2116"/>
                  <a:pt x="9223" y="2150"/>
                  <a:pt x="9181" y="2150"/>
                </a:cubicBezTo>
                <a:lnTo>
                  <a:pt x="9181" y="2150"/>
                </a:lnTo>
                <a:cubicBezTo>
                  <a:pt x="9140" y="2150"/>
                  <a:pt x="9106" y="2116"/>
                  <a:pt x="9106" y="2075"/>
                </a:cubicBezTo>
                <a:cubicBezTo>
                  <a:pt x="9106" y="2033"/>
                  <a:pt x="9140" y="2000"/>
                  <a:pt x="9181" y="2000"/>
                </a:cubicBezTo>
                <a:close/>
                <a:moveTo>
                  <a:pt x="9481" y="2000"/>
                </a:moveTo>
                <a:lnTo>
                  <a:pt x="9481" y="2000"/>
                </a:lnTo>
                <a:cubicBezTo>
                  <a:pt x="9523" y="2000"/>
                  <a:pt x="9556" y="2033"/>
                  <a:pt x="9556" y="2075"/>
                </a:cubicBezTo>
                <a:cubicBezTo>
                  <a:pt x="9556" y="2116"/>
                  <a:pt x="9523" y="2150"/>
                  <a:pt x="9481" y="2150"/>
                </a:cubicBezTo>
                <a:lnTo>
                  <a:pt x="9481" y="2150"/>
                </a:lnTo>
                <a:cubicBezTo>
                  <a:pt x="9440" y="2150"/>
                  <a:pt x="9406" y="2116"/>
                  <a:pt x="9406" y="2075"/>
                </a:cubicBezTo>
                <a:cubicBezTo>
                  <a:pt x="9406" y="2033"/>
                  <a:pt x="9440" y="2000"/>
                  <a:pt x="9481" y="2000"/>
                </a:cubicBezTo>
                <a:close/>
                <a:moveTo>
                  <a:pt x="9781" y="2000"/>
                </a:moveTo>
                <a:lnTo>
                  <a:pt x="9781" y="2000"/>
                </a:lnTo>
                <a:cubicBezTo>
                  <a:pt x="9823" y="2000"/>
                  <a:pt x="9856" y="2033"/>
                  <a:pt x="9856" y="2075"/>
                </a:cubicBezTo>
                <a:cubicBezTo>
                  <a:pt x="9856" y="2116"/>
                  <a:pt x="9823" y="2150"/>
                  <a:pt x="9781" y="2150"/>
                </a:cubicBezTo>
                <a:lnTo>
                  <a:pt x="9781" y="2150"/>
                </a:lnTo>
                <a:cubicBezTo>
                  <a:pt x="9740" y="2150"/>
                  <a:pt x="9706" y="2116"/>
                  <a:pt x="9706" y="2075"/>
                </a:cubicBezTo>
                <a:cubicBezTo>
                  <a:pt x="9706" y="2033"/>
                  <a:pt x="9740" y="2000"/>
                  <a:pt x="9781" y="2000"/>
                </a:cubicBezTo>
                <a:close/>
                <a:moveTo>
                  <a:pt x="10081" y="2000"/>
                </a:moveTo>
                <a:lnTo>
                  <a:pt x="10082" y="2000"/>
                </a:lnTo>
                <a:cubicBezTo>
                  <a:pt x="10123" y="2000"/>
                  <a:pt x="10157" y="2033"/>
                  <a:pt x="10157" y="2075"/>
                </a:cubicBezTo>
                <a:cubicBezTo>
                  <a:pt x="10157" y="2116"/>
                  <a:pt x="10123" y="2150"/>
                  <a:pt x="10082" y="2150"/>
                </a:cubicBezTo>
                <a:lnTo>
                  <a:pt x="10081" y="2150"/>
                </a:lnTo>
                <a:cubicBezTo>
                  <a:pt x="10040" y="2150"/>
                  <a:pt x="10006" y="2116"/>
                  <a:pt x="10006" y="2075"/>
                </a:cubicBezTo>
                <a:cubicBezTo>
                  <a:pt x="10006" y="2033"/>
                  <a:pt x="10040" y="2000"/>
                  <a:pt x="10081" y="2000"/>
                </a:cubicBezTo>
                <a:close/>
                <a:moveTo>
                  <a:pt x="10382" y="2000"/>
                </a:moveTo>
                <a:lnTo>
                  <a:pt x="10382" y="2000"/>
                </a:lnTo>
                <a:cubicBezTo>
                  <a:pt x="10423" y="2000"/>
                  <a:pt x="10457" y="2033"/>
                  <a:pt x="10457" y="2075"/>
                </a:cubicBezTo>
                <a:cubicBezTo>
                  <a:pt x="10457" y="2116"/>
                  <a:pt x="10423" y="2150"/>
                  <a:pt x="10382" y="2150"/>
                </a:cubicBezTo>
                <a:lnTo>
                  <a:pt x="10382" y="2150"/>
                </a:lnTo>
                <a:cubicBezTo>
                  <a:pt x="10340" y="2150"/>
                  <a:pt x="10307" y="2116"/>
                  <a:pt x="10307" y="2075"/>
                </a:cubicBezTo>
                <a:cubicBezTo>
                  <a:pt x="10307" y="2033"/>
                  <a:pt x="10340" y="2000"/>
                  <a:pt x="10382" y="2000"/>
                </a:cubicBezTo>
                <a:close/>
                <a:moveTo>
                  <a:pt x="10682" y="2000"/>
                </a:moveTo>
                <a:lnTo>
                  <a:pt x="10682" y="2000"/>
                </a:lnTo>
                <a:cubicBezTo>
                  <a:pt x="10723" y="2000"/>
                  <a:pt x="10757" y="2033"/>
                  <a:pt x="10757" y="2075"/>
                </a:cubicBezTo>
                <a:cubicBezTo>
                  <a:pt x="10757" y="2116"/>
                  <a:pt x="10723" y="2150"/>
                  <a:pt x="10682" y="2150"/>
                </a:cubicBezTo>
                <a:lnTo>
                  <a:pt x="10682" y="2150"/>
                </a:lnTo>
                <a:cubicBezTo>
                  <a:pt x="10640" y="2150"/>
                  <a:pt x="10607" y="2116"/>
                  <a:pt x="10607" y="2075"/>
                </a:cubicBezTo>
                <a:cubicBezTo>
                  <a:pt x="10607" y="2033"/>
                  <a:pt x="10640" y="2000"/>
                  <a:pt x="10682" y="2000"/>
                </a:cubicBezTo>
                <a:close/>
                <a:moveTo>
                  <a:pt x="10982" y="2000"/>
                </a:moveTo>
                <a:lnTo>
                  <a:pt x="10982" y="2000"/>
                </a:lnTo>
                <a:cubicBezTo>
                  <a:pt x="11023" y="2000"/>
                  <a:pt x="11057" y="2033"/>
                  <a:pt x="11057" y="2075"/>
                </a:cubicBezTo>
                <a:cubicBezTo>
                  <a:pt x="11057" y="2116"/>
                  <a:pt x="11023" y="2150"/>
                  <a:pt x="10982" y="2150"/>
                </a:cubicBezTo>
                <a:lnTo>
                  <a:pt x="10982" y="2150"/>
                </a:lnTo>
                <a:cubicBezTo>
                  <a:pt x="10940" y="2150"/>
                  <a:pt x="10907" y="2116"/>
                  <a:pt x="10907" y="2075"/>
                </a:cubicBezTo>
                <a:cubicBezTo>
                  <a:pt x="10907" y="2033"/>
                  <a:pt x="10940" y="2000"/>
                  <a:pt x="10982" y="2000"/>
                </a:cubicBezTo>
                <a:close/>
                <a:moveTo>
                  <a:pt x="11282" y="2000"/>
                </a:moveTo>
                <a:lnTo>
                  <a:pt x="11282" y="2000"/>
                </a:lnTo>
                <a:cubicBezTo>
                  <a:pt x="11324" y="2000"/>
                  <a:pt x="11357" y="2033"/>
                  <a:pt x="11357" y="2075"/>
                </a:cubicBezTo>
                <a:cubicBezTo>
                  <a:pt x="11357" y="2116"/>
                  <a:pt x="11324" y="2150"/>
                  <a:pt x="11282" y="2150"/>
                </a:cubicBezTo>
                <a:lnTo>
                  <a:pt x="11282" y="2150"/>
                </a:lnTo>
                <a:cubicBezTo>
                  <a:pt x="11241" y="2150"/>
                  <a:pt x="11207" y="2116"/>
                  <a:pt x="11207" y="2075"/>
                </a:cubicBezTo>
                <a:cubicBezTo>
                  <a:pt x="11207" y="2033"/>
                  <a:pt x="11241" y="2000"/>
                  <a:pt x="11282" y="2000"/>
                </a:cubicBezTo>
                <a:close/>
                <a:moveTo>
                  <a:pt x="11582" y="2000"/>
                </a:moveTo>
                <a:lnTo>
                  <a:pt x="11582" y="2000"/>
                </a:lnTo>
                <a:cubicBezTo>
                  <a:pt x="11624" y="2000"/>
                  <a:pt x="11657" y="2033"/>
                  <a:pt x="11657" y="2075"/>
                </a:cubicBezTo>
                <a:cubicBezTo>
                  <a:pt x="11657" y="2116"/>
                  <a:pt x="11624" y="2150"/>
                  <a:pt x="11582" y="2150"/>
                </a:cubicBezTo>
                <a:lnTo>
                  <a:pt x="11582" y="2150"/>
                </a:lnTo>
                <a:cubicBezTo>
                  <a:pt x="11541" y="2150"/>
                  <a:pt x="11507" y="2116"/>
                  <a:pt x="11507" y="2075"/>
                </a:cubicBezTo>
                <a:cubicBezTo>
                  <a:pt x="11507" y="2033"/>
                  <a:pt x="11541" y="2000"/>
                  <a:pt x="11582" y="2000"/>
                </a:cubicBezTo>
                <a:close/>
                <a:moveTo>
                  <a:pt x="11882" y="2000"/>
                </a:moveTo>
                <a:lnTo>
                  <a:pt x="11883" y="2000"/>
                </a:lnTo>
                <a:cubicBezTo>
                  <a:pt x="11924" y="2000"/>
                  <a:pt x="11958" y="2033"/>
                  <a:pt x="11958" y="2075"/>
                </a:cubicBezTo>
                <a:cubicBezTo>
                  <a:pt x="11958" y="2116"/>
                  <a:pt x="11924" y="2150"/>
                  <a:pt x="11883" y="2150"/>
                </a:cubicBezTo>
                <a:lnTo>
                  <a:pt x="11882" y="2150"/>
                </a:lnTo>
                <a:cubicBezTo>
                  <a:pt x="11841" y="2150"/>
                  <a:pt x="11807" y="2116"/>
                  <a:pt x="11807" y="2075"/>
                </a:cubicBezTo>
                <a:cubicBezTo>
                  <a:pt x="11807" y="2033"/>
                  <a:pt x="11841" y="2000"/>
                  <a:pt x="11882" y="2000"/>
                </a:cubicBezTo>
                <a:close/>
                <a:moveTo>
                  <a:pt x="12000" y="1968"/>
                </a:moveTo>
                <a:lnTo>
                  <a:pt x="12000" y="1968"/>
                </a:lnTo>
                <a:cubicBezTo>
                  <a:pt x="12000" y="1926"/>
                  <a:pt x="12034" y="1893"/>
                  <a:pt x="12075" y="1893"/>
                </a:cubicBezTo>
                <a:cubicBezTo>
                  <a:pt x="12117" y="1893"/>
                  <a:pt x="12150" y="1926"/>
                  <a:pt x="12150" y="1968"/>
                </a:cubicBezTo>
                <a:lnTo>
                  <a:pt x="12150" y="1968"/>
                </a:lnTo>
                <a:cubicBezTo>
                  <a:pt x="12150" y="2009"/>
                  <a:pt x="12117" y="2043"/>
                  <a:pt x="12075" y="2043"/>
                </a:cubicBezTo>
                <a:cubicBezTo>
                  <a:pt x="12034" y="2043"/>
                  <a:pt x="12000" y="2009"/>
                  <a:pt x="12000" y="1968"/>
                </a:cubicBezTo>
                <a:close/>
                <a:moveTo>
                  <a:pt x="12000" y="1668"/>
                </a:moveTo>
                <a:lnTo>
                  <a:pt x="12000" y="1667"/>
                </a:lnTo>
                <a:cubicBezTo>
                  <a:pt x="12000" y="1626"/>
                  <a:pt x="12034" y="1592"/>
                  <a:pt x="12075" y="1592"/>
                </a:cubicBezTo>
                <a:cubicBezTo>
                  <a:pt x="12117" y="1592"/>
                  <a:pt x="12150" y="1626"/>
                  <a:pt x="12150" y="1667"/>
                </a:cubicBezTo>
                <a:lnTo>
                  <a:pt x="12150" y="1668"/>
                </a:lnTo>
                <a:cubicBezTo>
                  <a:pt x="12150" y="1709"/>
                  <a:pt x="12117" y="1743"/>
                  <a:pt x="12075" y="1743"/>
                </a:cubicBezTo>
                <a:cubicBezTo>
                  <a:pt x="12034" y="1743"/>
                  <a:pt x="12000" y="1709"/>
                  <a:pt x="12000" y="1668"/>
                </a:cubicBezTo>
                <a:close/>
                <a:moveTo>
                  <a:pt x="12000" y="1367"/>
                </a:moveTo>
                <a:lnTo>
                  <a:pt x="12000" y="1367"/>
                </a:lnTo>
                <a:cubicBezTo>
                  <a:pt x="12000" y="1326"/>
                  <a:pt x="12034" y="1292"/>
                  <a:pt x="12075" y="1292"/>
                </a:cubicBezTo>
                <a:cubicBezTo>
                  <a:pt x="12117" y="1292"/>
                  <a:pt x="12150" y="1326"/>
                  <a:pt x="12150" y="1367"/>
                </a:cubicBezTo>
                <a:lnTo>
                  <a:pt x="12150" y="1367"/>
                </a:lnTo>
                <a:cubicBezTo>
                  <a:pt x="12150" y="1409"/>
                  <a:pt x="12117" y="1442"/>
                  <a:pt x="12075" y="1442"/>
                </a:cubicBezTo>
                <a:cubicBezTo>
                  <a:pt x="12034" y="1442"/>
                  <a:pt x="12000" y="1409"/>
                  <a:pt x="12000" y="1367"/>
                </a:cubicBezTo>
                <a:close/>
                <a:moveTo>
                  <a:pt x="12000" y="1067"/>
                </a:moveTo>
                <a:lnTo>
                  <a:pt x="12000" y="1067"/>
                </a:lnTo>
                <a:cubicBezTo>
                  <a:pt x="12000" y="1026"/>
                  <a:pt x="12034" y="992"/>
                  <a:pt x="12075" y="992"/>
                </a:cubicBezTo>
                <a:cubicBezTo>
                  <a:pt x="12117" y="992"/>
                  <a:pt x="12150" y="1026"/>
                  <a:pt x="12150" y="1067"/>
                </a:cubicBezTo>
                <a:lnTo>
                  <a:pt x="12150" y="1067"/>
                </a:lnTo>
                <a:cubicBezTo>
                  <a:pt x="12150" y="1109"/>
                  <a:pt x="12117" y="1142"/>
                  <a:pt x="12075" y="1142"/>
                </a:cubicBezTo>
                <a:cubicBezTo>
                  <a:pt x="12034" y="1142"/>
                  <a:pt x="12000" y="1109"/>
                  <a:pt x="12000" y="1067"/>
                </a:cubicBezTo>
                <a:close/>
                <a:moveTo>
                  <a:pt x="12000" y="767"/>
                </a:moveTo>
                <a:lnTo>
                  <a:pt x="12000" y="767"/>
                </a:lnTo>
                <a:cubicBezTo>
                  <a:pt x="12000" y="726"/>
                  <a:pt x="12034" y="692"/>
                  <a:pt x="12075" y="692"/>
                </a:cubicBezTo>
                <a:cubicBezTo>
                  <a:pt x="12117" y="692"/>
                  <a:pt x="12150" y="726"/>
                  <a:pt x="12150" y="767"/>
                </a:cubicBezTo>
                <a:lnTo>
                  <a:pt x="12150" y="767"/>
                </a:lnTo>
                <a:cubicBezTo>
                  <a:pt x="12150" y="809"/>
                  <a:pt x="12117" y="842"/>
                  <a:pt x="12075" y="842"/>
                </a:cubicBezTo>
                <a:cubicBezTo>
                  <a:pt x="12034" y="842"/>
                  <a:pt x="12000" y="809"/>
                  <a:pt x="12000" y="767"/>
                </a:cubicBezTo>
                <a:close/>
                <a:moveTo>
                  <a:pt x="12000" y="467"/>
                </a:moveTo>
                <a:lnTo>
                  <a:pt x="12000" y="467"/>
                </a:lnTo>
                <a:cubicBezTo>
                  <a:pt x="12000" y="425"/>
                  <a:pt x="12034" y="392"/>
                  <a:pt x="12075" y="392"/>
                </a:cubicBezTo>
                <a:cubicBezTo>
                  <a:pt x="12117" y="392"/>
                  <a:pt x="12150" y="425"/>
                  <a:pt x="12150" y="467"/>
                </a:cubicBezTo>
                <a:lnTo>
                  <a:pt x="12150" y="467"/>
                </a:lnTo>
                <a:cubicBezTo>
                  <a:pt x="12150" y="508"/>
                  <a:pt x="12117" y="542"/>
                  <a:pt x="12075" y="542"/>
                </a:cubicBezTo>
                <a:cubicBezTo>
                  <a:pt x="12034" y="542"/>
                  <a:pt x="12000" y="508"/>
                  <a:pt x="12000" y="467"/>
                </a:cubicBezTo>
                <a:close/>
                <a:moveTo>
                  <a:pt x="12000" y="167"/>
                </a:moveTo>
                <a:lnTo>
                  <a:pt x="12000" y="167"/>
                </a:lnTo>
                <a:cubicBezTo>
                  <a:pt x="12000" y="125"/>
                  <a:pt x="12034" y="92"/>
                  <a:pt x="12075" y="92"/>
                </a:cubicBezTo>
                <a:cubicBezTo>
                  <a:pt x="12117" y="92"/>
                  <a:pt x="12150" y="125"/>
                  <a:pt x="12150" y="167"/>
                </a:cubicBezTo>
                <a:lnTo>
                  <a:pt x="12150" y="167"/>
                </a:lnTo>
                <a:cubicBezTo>
                  <a:pt x="12150" y="208"/>
                  <a:pt x="12117" y="242"/>
                  <a:pt x="12075" y="242"/>
                </a:cubicBezTo>
                <a:cubicBezTo>
                  <a:pt x="12034" y="242"/>
                  <a:pt x="12000" y="208"/>
                  <a:pt x="12000" y="167"/>
                </a:cubicBezTo>
                <a:close/>
              </a:path>
            </a:pathLst>
          </a:custGeom>
          <a:solidFill>
            <a:srgbClr val="000000"/>
          </a:solidFill>
          <a:ln w="3175" cap="flat">
            <a:solidFill>
              <a:srgbClr val="000000"/>
            </a:solidFill>
            <a:prstDash val="solid"/>
            <a:bevel/>
            <a:headEnd/>
            <a:tailEnd/>
          </a:ln>
        </p:spPr>
        <p:txBody>
          <a:bodyPr/>
          <a:lstStyle/>
          <a:p>
            <a:endParaRPr lang="en-US"/>
          </a:p>
        </p:txBody>
      </p:sp>
      <p:sp>
        <p:nvSpPr>
          <p:cNvPr id="224437" name="Line 181"/>
          <p:cNvSpPr>
            <a:spLocks noChangeShapeType="1"/>
          </p:cNvSpPr>
          <p:nvPr/>
        </p:nvSpPr>
        <p:spPr bwMode="auto">
          <a:xfrm>
            <a:off x="6886575" y="2540000"/>
            <a:ext cx="1588" cy="655638"/>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438" name="Line 182"/>
          <p:cNvSpPr>
            <a:spLocks noChangeShapeType="1"/>
          </p:cNvSpPr>
          <p:nvPr/>
        </p:nvSpPr>
        <p:spPr bwMode="auto">
          <a:xfrm>
            <a:off x="7639050" y="2825750"/>
            <a:ext cx="1588" cy="233363"/>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439" name="Freeform 183"/>
          <p:cNvSpPr>
            <a:spLocks/>
          </p:cNvSpPr>
          <p:nvPr/>
        </p:nvSpPr>
        <p:spPr bwMode="auto">
          <a:xfrm>
            <a:off x="7639050" y="3036888"/>
            <a:ext cx="1001713" cy="158750"/>
          </a:xfrm>
          <a:custGeom>
            <a:avLst/>
            <a:gdLst>
              <a:gd name="T0" fmla="*/ 0 w 631"/>
              <a:gd name="T1" fmla="*/ 100 h 100"/>
              <a:gd name="T2" fmla="*/ 0 w 631"/>
              <a:gd name="T3" fmla="*/ 0 h 100"/>
              <a:gd name="T4" fmla="*/ 631 w 631"/>
              <a:gd name="T5" fmla="*/ 0 h 100"/>
              <a:gd name="T6" fmla="*/ 631 w 631"/>
              <a:gd name="T7" fmla="*/ 100 h 100"/>
            </a:gdLst>
            <a:ahLst/>
            <a:cxnLst>
              <a:cxn ang="0">
                <a:pos x="T0" y="T1"/>
              </a:cxn>
              <a:cxn ang="0">
                <a:pos x="T2" y="T3"/>
              </a:cxn>
              <a:cxn ang="0">
                <a:pos x="T4" y="T5"/>
              </a:cxn>
              <a:cxn ang="0">
                <a:pos x="T6" y="T7"/>
              </a:cxn>
            </a:cxnLst>
            <a:rect l="0" t="0" r="r" b="b"/>
            <a:pathLst>
              <a:path w="631" h="100">
                <a:moveTo>
                  <a:pt x="0" y="100"/>
                </a:moveTo>
                <a:lnTo>
                  <a:pt x="0" y="0"/>
                </a:lnTo>
                <a:lnTo>
                  <a:pt x="631" y="0"/>
                </a:lnTo>
                <a:lnTo>
                  <a:pt x="631" y="100"/>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4440" name="Line 184"/>
          <p:cNvSpPr>
            <a:spLocks noChangeShapeType="1"/>
          </p:cNvSpPr>
          <p:nvPr/>
        </p:nvSpPr>
        <p:spPr bwMode="auto">
          <a:xfrm>
            <a:off x="4632325" y="2540000"/>
            <a:ext cx="1588" cy="1309688"/>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441" name="Line 185"/>
          <p:cNvSpPr>
            <a:spLocks noChangeShapeType="1"/>
          </p:cNvSpPr>
          <p:nvPr/>
        </p:nvSpPr>
        <p:spPr bwMode="auto">
          <a:xfrm>
            <a:off x="7262813" y="3384550"/>
            <a:ext cx="1587" cy="390525"/>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442" name="Line 186"/>
          <p:cNvSpPr>
            <a:spLocks noChangeShapeType="1"/>
          </p:cNvSpPr>
          <p:nvPr/>
        </p:nvSpPr>
        <p:spPr bwMode="auto">
          <a:xfrm>
            <a:off x="8640763" y="3375025"/>
            <a:ext cx="1587" cy="360363"/>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443" name="Freeform 187"/>
          <p:cNvSpPr>
            <a:spLocks/>
          </p:cNvSpPr>
          <p:nvPr/>
        </p:nvSpPr>
        <p:spPr bwMode="auto">
          <a:xfrm>
            <a:off x="7764463" y="3722688"/>
            <a:ext cx="1001712" cy="579437"/>
          </a:xfrm>
          <a:custGeom>
            <a:avLst/>
            <a:gdLst>
              <a:gd name="T0" fmla="*/ 0 w 631"/>
              <a:gd name="T1" fmla="*/ 365 h 365"/>
              <a:gd name="T2" fmla="*/ 0 w 631"/>
              <a:gd name="T3" fmla="*/ 0 h 365"/>
              <a:gd name="T4" fmla="*/ 631 w 631"/>
              <a:gd name="T5" fmla="*/ 0 h 365"/>
              <a:gd name="T6" fmla="*/ 631 w 631"/>
              <a:gd name="T7" fmla="*/ 365 h 365"/>
            </a:gdLst>
            <a:ahLst/>
            <a:cxnLst>
              <a:cxn ang="0">
                <a:pos x="T0" y="T1"/>
              </a:cxn>
              <a:cxn ang="0">
                <a:pos x="T2" y="T3"/>
              </a:cxn>
              <a:cxn ang="0">
                <a:pos x="T4" y="T5"/>
              </a:cxn>
              <a:cxn ang="0">
                <a:pos x="T6" y="T7"/>
              </a:cxn>
            </a:cxnLst>
            <a:rect l="0" t="0" r="r" b="b"/>
            <a:pathLst>
              <a:path w="631" h="365">
                <a:moveTo>
                  <a:pt x="0" y="365"/>
                </a:moveTo>
                <a:lnTo>
                  <a:pt x="0" y="0"/>
                </a:lnTo>
                <a:lnTo>
                  <a:pt x="631" y="0"/>
                </a:lnTo>
                <a:lnTo>
                  <a:pt x="631" y="365"/>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4444" name="Rectangle 188"/>
          <p:cNvSpPr>
            <a:spLocks noChangeArrowheads="1"/>
          </p:cNvSpPr>
          <p:nvPr/>
        </p:nvSpPr>
        <p:spPr bwMode="auto">
          <a:xfrm>
            <a:off x="5208588" y="3870325"/>
            <a:ext cx="565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Agrippina</a:t>
            </a:r>
            <a:endParaRPr lang="en-US"/>
          </a:p>
        </p:txBody>
      </p:sp>
      <p:sp>
        <p:nvSpPr>
          <p:cNvPr id="224445" name="Rectangle 189"/>
          <p:cNvSpPr>
            <a:spLocks noChangeArrowheads="1"/>
          </p:cNvSpPr>
          <p:nvPr/>
        </p:nvSpPr>
        <p:spPr bwMode="auto">
          <a:xfrm>
            <a:off x="5934075" y="3870325"/>
            <a:ext cx="920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II</a:t>
            </a:r>
            <a:endParaRPr lang="en-US"/>
          </a:p>
        </p:txBody>
      </p:sp>
      <p:sp>
        <p:nvSpPr>
          <p:cNvPr id="224446" name="Rectangle 190"/>
          <p:cNvSpPr>
            <a:spLocks noChangeArrowheads="1"/>
          </p:cNvSpPr>
          <p:nvPr/>
        </p:nvSpPr>
        <p:spPr bwMode="auto">
          <a:xfrm>
            <a:off x="6650038" y="5294313"/>
            <a:ext cx="4730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Poppaea</a:t>
            </a:r>
            <a:endParaRPr lang="en-US"/>
          </a:p>
        </p:txBody>
      </p:sp>
      <p:sp>
        <p:nvSpPr>
          <p:cNvPr id="224447" name="Rectangle 191"/>
          <p:cNvSpPr>
            <a:spLocks noChangeArrowheads="1"/>
          </p:cNvSpPr>
          <p:nvPr/>
        </p:nvSpPr>
        <p:spPr bwMode="auto">
          <a:xfrm>
            <a:off x="7339013" y="5802313"/>
            <a:ext cx="3921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Statilia</a:t>
            </a:r>
            <a:endParaRPr lang="en-US"/>
          </a:p>
        </p:txBody>
      </p:sp>
      <p:sp>
        <p:nvSpPr>
          <p:cNvPr id="224448" name="Rectangle 192"/>
          <p:cNvSpPr>
            <a:spLocks noChangeArrowheads="1"/>
          </p:cNvSpPr>
          <p:nvPr/>
        </p:nvSpPr>
        <p:spPr bwMode="auto">
          <a:xfrm>
            <a:off x="7339013" y="5970588"/>
            <a:ext cx="5635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Messalina</a:t>
            </a:r>
            <a:endParaRPr lang="en-US"/>
          </a:p>
        </p:txBody>
      </p:sp>
      <p:sp>
        <p:nvSpPr>
          <p:cNvPr id="224449" name="Rectangle 193"/>
          <p:cNvSpPr>
            <a:spLocks noChangeArrowheads="1"/>
          </p:cNvSpPr>
          <p:nvPr/>
        </p:nvSpPr>
        <p:spPr bwMode="auto">
          <a:xfrm>
            <a:off x="6337300" y="5684838"/>
            <a:ext cx="4333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Claudia</a:t>
            </a:r>
            <a:endParaRPr lang="en-US"/>
          </a:p>
        </p:txBody>
      </p:sp>
      <p:sp>
        <p:nvSpPr>
          <p:cNvPr id="224450" name="Rectangle 194"/>
          <p:cNvSpPr>
            <a:spLocks noChangeArrowheads="1"/>
          </p:cNvSpPr>
          <p:nvPr/>
        </p:nvSpPr>
        <p:spPr bwMode="auto">
          <a:xfrm>
            <a:off x="8404225" y="4268788"/>
            <a:ext cx="5254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(Octavia)</a:t>
            </a:r>
            <a:endParaRPr lang="en-US"/>
          </a:p>
        </p:txBody>
      </p:sp>
      <p:sp>
        <p:nvSpPr>
          <p:cNvPr id="224451" name="Rectangle 195"/>
          <p:cNvSpPr>
            <a:spLocks noChangeArrowheads="1"/>
          </p:cNvSpPr>
          <p:nvPr/>
        </p:nvSpPr>
        <p:spPr bwMode="auto">
          <a:xfrm>
            <a:off x="7480300" y="4268788"/>
            <a:ext cx="6413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Britannicus</a:t>
            </a:r>
            <a:endParaRPr lang="en-US"/>
          </a:p>
        </p:txBody>
      </p:sp>
      <p:sp>
        <p:nvSpPr>
          <p:cNvPr id="224452" name="Freeform 196"/>
          <p:cNvSpPr>
            <a:spLocks/>
          </p:cNvSpPr>
          <p:nvPr/>
        </p:nvSpPr>
        <p:spPr bwMode="auto">
          <a:xfrm>
            <a:off x="5572125" y="3722688"/>
            <a:ext cx="1690688" cy="158750"/>
          </a:xfrm>
          <a:custGeom>
            <a:avLst/>
            <a:gdLst>
              <a:gd name="T0" fmla="*/ 0 w 1065"/>
              <a:gd name="T1" fmla="*/ 100 h 100"/>
              <a:gd name="T2" fmla="*/ 0 w 1065"/>
              <a:gd name="T3" fmla="*/ 0 h 100"/>
              <a:gd name="T4" fmla="*/ 1065 w 1065"/>
              <a:gd name="T5" fmla="*/ 0 h 100"/>
              <a:gd name="T6" fmla="*/ 1065 w 1065"/>
              <a:gd name="T7" fmla="*/ 100 h 100"/>
            </a:gdLst>
            <a:ahLst/>
            <a:cxnLst>
              <a:cxn ang="0">
                <a:pos x="T0" y="T1"/>
              </a:cxn>
              <a:cxn ang="0">
                <a:pos x="T2" y="T3"/>
              </a:cxn>
              <a:cxn ang="0">
                <a:pos x="T4" y="T5"/>
              </a:cxn>
              <a:cxn ang="0">
                <a:pos x="T6" y="T7"/>
              </a:cxn>
            </a:cxnLst>
            <a:rect l="0" t="0" r="r" b="b"/>
            <a:pathLst>
              <a:path w="1065" h="100">
                <a:moveTo>
                  <a:pt x="0" y="100"/>
                </a:moveTo>
                <a:lnTo>
                  <a:pt x="0" y="0"/>
                </a:lnTo>
                <a:lnTo>
                  <a:pt x="1065" y="0"/>
                </a:lnTo>
                <a:lnTo>
                  <a:pt x="1065" y="100"/>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4453" name="Rectangle 197"/>
          <p:cNvSpPr>
            <a:spLocks noChangeArrowheads="1"/>
          </p:cNvSpPr>
          <p:nvPr/>
        </p:nvSpPr>
        <p:spPr bwMode="auto">
          <a:xfrm>
            <a:off x="4370388" y="3878263"/>
            <a:ext cx="4191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Gnaeus</a:t>
            </a:r>
            <a:endParaRPr lang="en-US"/>
          </a:p>
        </p:txBody>
      </p:sp>
      <p:sp>
        <p:nvSpPr>
          <p:cNvPr id="224454" name="Rectangle 198"/>
          <p:cNvSpPr>
            <a:spLocks noChangeArrowheads="1"/>
          </p:cNvSpPr>
          <p:nvPr/>
        </p:nvSpPr>
        <p:spPr bwMode="auto">
          <a:xfrm>
            <a:off x="4246563" y="4046538"/>
            <a:ext cx="5175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Domitius</a:t>
            </a:r>
            <a:endParaRPr lang="en-US"/>
          </a:p>
        </p:txBody>
      </p:sp>
      <p:sp>
        <p:nvSpPr>
          <p:cNvPr id="224455" name="Rectangle 199"/>
          <p:cNvSpPr>
            <a:spLocks noChangeArrowheads="1"/>
          </p:cNvSpPr>
          <p:nvPr/>
        </p:nvSpPr>
        <p:spPr bwMode="auto">
          <a:xfrm>
            <a:off x="3978275" y="4216400"/>
            <a:ext cx="7445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Ahenobarbus</a:t>
            </a:r>
            <a:endParaRPr lang="en-US"/>
          </a:p>
        </p:txBody>
      </p:sp>
      <p:sp>
        <p:nvSpPr>
          <p:cNvPr id="224456" name="Line 200"/>
          <p:cNvSpPr>
            <a:spLocks noChangeShapeType="1"/>
          </p:cNvSpPr>
          <p:nvPr/>
        </p:nvSpPr>
        <p:spPr bwMode="auto">
          <a:xfrm>
            <a:off x="5070475" y="4008438"/>
            <a:ext cx="1588" cy="919162"/>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457" name="Rectangle 201"/>
          <p:cNvSpPr>
            <a:spLocks noChangeArrowheads="1"/>
          </p:cNvSpPr>
          <p:nvPr/>
        </p:nvSpPr>
        <p:spPr bwMode="auto">
          <a:xfrm>
            <a:off x="4768850" y="5051425"/>
            <a:ext cx="460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t>
            </a:r>
            <a:endParaRPr lang="en-US"/>
          </a:p>
        </p:txBody>
      </p:sp>
      <p:sp>
        <p:nvSpPr>
          <p:cNvPr id="224458" name="Rectangle 202"/>
          <p:cNvSpPr>
            <a:spLocks noChangeArrowheads="1"/>
          </p:cNvSpPr>
          <p:nvPr/>
        </p:nvSpPr>
        <p:spPr bwMode="auto">
          <a:xfrm>
            <a:off x="4826000" y="5051425"/>
            <a:ext cx="3794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Lucius</a:t>
            </a:r>
            <a:endParaRPr lang="en-US"/>
          </a:p>
        </p:txBody>
      </p:sp>
      <p:sp>
        <p:nvSpPr>
          <p:cNvPr id="224459" name="Rectangle 203"/>
          <p:cNvSpPr>
            <a:spLocks noChangeArrowheads="1"/>
          </p:cNvSpPr>
          <p:nvPr/>
        </p:nvSpPr>
        <p:spPr bwMode="auto">
          <a:xfrm>
            <a:off x="4530725" y="5222875"/>
            <a:ext cx="5873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Dominitus</a:t>
            </a:r>
            <a:endParaRPr lang="en-US"/>
          </a:p>
        </p:txBody>
      </p:sp>
      <p:sp>
        <p:nvSpPr>
          <p:cNvPr id="224460" name="Rectangle 204"/>
          <p:cNvSpPr>
            <a:spLocks noChangeArrowheads="1"/>
          </p:cNvSpPr>
          <p:nvPr/>
        </p:nvSpPr>
        <p:spPr bwMode="auto">
          <a:xfrm>
            <a:off x="4332288" y="5391150"/>
            <a:ext cx="7445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Ahenobarbus</a:t>
            </a:r>
            <a:endParaRPr lang="en-US"/>
          </a:p>
        </p:txBody>
      </p:sp>
      <p:sp>
        <p:nvSpPr>
          <p:cNvPr id="224461" name="Rectangle 205"/>
          <p:cNvSpPr>
            <a:spLocks noChangeArrowheads="1"/>
          </p:cNvSpPr>
          <p:nvPr/>
        </p:nvSpPr>
        <p:spPr bwMode="auto">
          <a:xfrm>
            <a:off x="5227638" y="5391150"/>
            <a:ext cx="460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a:t>
            </a:r>
            <a:endParaRPr lang="en-US"/>
          </a:p>
        </p:txBody>
      </p:sp>
      <p:sp>
        <p:nvSpPr>
          <p:cNvPr id="224462" name="Rectangle 206"/>
          <p:cNvSpPr>
            <a:spLocks noChangeArrowheads="1"/>
          </p:cNvSpPr>
          <p:nvPr/>
        </p:nvSpPr>
        <p:spPr bwMode="auto">
          <a:xfrm>
            <a:off x="5648325" y="4913313"/>
            <a:ext cx="4333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charset="0"/>
              </a:rPr>
              <a:t>Octavia</a:t>
            </a:r>
            <a:endParaRPr lang="en-US"/>
          </a:p>
        </p:txBody>
      </p:sp>
      <p:sp>
        <p:nvSpPr>
          <p:cNvPr id="224463" name="Line 207"/>
          <p:cNvSpPr>
            <a:spLocks noChangeShapeType="1"/>
          </p:cNvSpPr>
          <p:nvPr/>
        </p:nvSpPr>
        <p:spPr bwMode="auto">
          <a:xfrm>
            <a:off x="6573838" y="5462588"/>
            <a:ext cx="1587" cy="233362"/>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464" name="Rectangle 208"/>
          <p:cNvSpPr>
            <a:spLocks noChangeArrowheads="1"/>
          </p:cNvSpPr>
          <p:nvPr/>
        </p:nvSpPr>
        <p:spPr bwMode="auto">
          <a:xfrm>
            <a:off x="3956050" y="6238875"/>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Storybook" charset="0"/>
              </a:rPr>
              <a:t>m</a:t>
            </a:r>
            <a:endParaRPr lang="en-US"/>
          </a:p>
        </p:txBody>
      </p:sp>
      <p:sp>
        <p:nvSpPr>
          <p:cNvPr id="224465" name="Rectangle 209"/>
          <p:cNvSpPr>
            <a:spLocks noChangeArrowheads="1"/>
          </p:cNvSpPr>
          <p:nvPr/>
        </p:nvSpPr>
        <p:spPr bwMode="auto">
          <a:xfrm>
            <a:off x="4111625" y="6235700"/>
            <a:ext cx="841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000000"/>
                </a:solidFill>
                <a:latin typeface="Storybook" charset="0"/>
              </a:rPr>
              <a:t>: </a:t>
            </a:r>
            <a:endParaRPr lang="en-US"/>
          </a:p>
        </p:txBody>
      </p:sp>
      <p:sp>
        <p:nvSpPr>
          <p:cNvPr id="224466" name="Rectangle 210"/>
          <p:cNvSpPr>
            <a:spLocks noChangeArrowheads="1"/>
          </p:cNvSpPr>
          <p:nvPr/>
        </p:nvSpPr>
        <p:spPr bwMode="auto">
          <a:xfrm>
            <a:off x="4214813" y="6237288"/>
            <a:ext cx="7731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chemeClr val="bg1"/>
                </a:solidFill>
              </a:rPr>
              <a:t>perkhawinan</a:t>
            </a:r>
          </a:p>
        </p:txBody>
      </p:sp>
      <p:sp>
        <p:nvSpPr>
          <p:cNvPr id="224467" name="Rectangle 211"/>
          <p:cNvSpPr>
            <a:spLocks noChangeArrowheads="1"/>
          </p:cNvSpPr>
          <p:nvPr/>
        </p:nvSpPr>
        <p:spPr bwMode="auto">
          <a:xfrm>
            <a:off x="3943350" y="6399213"/>
            <a:ext cx="1627188"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i="1">
                <a:solidFill>
                  <a:srgbClr val="000000"/>
                </a:solidFill>
                <a:latin typeface="Times New Roman" charset="0"/>
              </a:rPr>
              <a:t>Maharaja tertulis italik.</a:t>
            </a:r>
            <a:endParaRPr lang="en-US"/>
          </a:p>
        </p:txBody>
      </p:sp>
      <p:sp>
        <p:nvSpPr>
          <p:cNvPr id="224468" name="Rectangle 212"/>
          <p:cNvSpPr>
            <a:spLocks noChangeArrowheads="1"/>
          </p:cNvSpPr>
          <p:nvPr/>
        </p:nvSpPr>
        <p:spPr bwMode="auto">
          <a:xfrm>
            <a:off x="8328025" y="1792288"/>
            <a:ext cx="214313" cy="177800"/>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4469" name="Rectangle 213"/>
          <p:cNvSpPr>
            <a:spLocks noChangeArrowheads="1"/>
          </p:cNvSpPr>
          <p:nvPr/>
        </p:nvSpPr>
        <p:spPr bwMode="auto">
          <a:xfrm>
            <a:off x="8408988" y="1833563"/>
            <a:ext cx="444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imes New Roman" charset="0"/>
              </a:rPr>
              <a:t>2</a:t>
            </a:r>
            <a:endParaRPr lang="en-US"/>
          </a:p>
        </p:txBody>
      </p:sp>
      <p:sp>
        <p:nvSpPr>
          <p:cNvPr id="224470" name="Rectangle 214"/>
          <p:cNvSpPr>
            <a:spLocks noChangeArrowheads="1"/>
          </p:cNvSpPr>
          <p:nvPr/>
        </p:nvSpPr>
        <p:spPr bwMode="auto">
          <a:xfrm>
            <a:off x="7597775" y="1476375"/>
            <a:ext cx="212725" cy="177800"/>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4471" name="Rectangle 215"/>
          <p:cNvSpPr>
            <a:spLocks noChangeArrowheads="1"/>
          </p:cNvSpPr>
          <p:nvPr/>
        </p:nvSpPr>
        <p:spPr bwMode="auto">
          <a:xfrm>
            <a:off x="7680325" y="1516063"/>
            <a:ext cx="444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imes New Roman" charset="0"/>
              </a:rPr>
              <a:t>1</a:t>
            </a:r>
            <a:endParaRPr lang="en-US"/>
          </a:p>
        </p:txBody>
      </p:sp>
      <p:sp>
        <p:nvSpPr>
          <p:cNvPr id="224472" name="Rectangle 216"/>
          <p:cNvSpPr>
            <a:spLocks noChangeArrowheads="1"/>
          </p:cNvSpPr>
          <p:nvPr/>
        </p:nvSpPr>
        <p:spPr bwMode="auto">
          <a:xfrm>
            <a:off x="7467600" y="6151563"/>
            <a:ext cx="214313" cy="177800"/>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4473" name="Rectangle 217"/>
          <p:cNvSpPr>
            <a:spLocks noChangeArrowheads="1"/>
          </p:cNvSpPr>
          <p:nvPr/>
        </p:nvSpPr>
        <p:spPr bwMode="auto">
          <a:xfrm>
            <a:off x="7550150" y="6192838"/>
            <a:ext cx="444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imes New Roman" charset="0"/>
              </a:rPr>
              <a:t>3</a:t>
            </a:r>
            <a:endParaRPr lang="en-US"/>
          </a:p>
        </p:txBody>
      </p:sp>
      <p:sp>
        <p:nvSpPr>
          <p:cNvPr id="224474" name="Rectangle 218"/>
          <p:cNvSpPr>
            <a:spLocks noChangeArrowheads="1"/>
          </p:cNvSpPr>
          <p:nvPr/>
        </p:nvSpPr>
        <p:spPr bwMode="auto">
          <a:xfrm>
            <a:off x="6824663" y="5148263"/>
            <a:ext cx="214312" cy="179387"/>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4475" name="Rectangle 219"/>
          <p:cNvSpPr>
            <a:spLocks noChangeArrowheads="1"/>
          </p:cNvSpPr>
          <p:nvPr/>
        </p:nvSpPr>
        <p:spPr bwMode="auto">
          <a:xfrm>
            <a:off x="6905625" y="5189538"/>
            <a:ext cx="444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imes New Roman" charset="0"/>
              </a:rPr>
              <a:t>2</a:t>
            </a:r>
            <a:endParaRPr lang="en-US"/>
          </a:p>
        </p:txBody>
      </p:sp>
      <p:sp>
        <p:nvSpPr>
          <p:cNvPr id="224476" name="Rectangle 220"/>
          <p:cNvSpPr>
            <a:spLocks noChangeArrowheads="1"/>
          </p:cNvSpPr>
          <p:nvPr/>
        </p:nvSpPr>
        <p:spPr bwMode="auto">
          <a:xfrm>
            <a:off x="5759450" y="5062538"/>
            <a:ext cx="214313" cy="179387"/>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4477" name="Rectangle 221"/>
          <p:cNvSpPr>
            <a:spLocks noChangeArrowheads="1"/>
          </p:cNvSpPr>
          <p:nvPr/>
        </p:nvSpPr>
        <p:spPr bwMode="auto">
          <a:xfrm>
            <a:off x="5840413" y="5103813"/>
            <a:ext cx="444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imes New Roman" charset="0"/>
              </a:rPr>
              <a:t>1</a:t>
            </a:r>
            <a:endParaRPr lang="en-US"/>
          </a:p>
        </p:txBody>
      </p:sp>
      <p:sp>
        <p:nvSpPr>
          <p:cNvPr id="224478" name="Freeform 222"/>
          <p:cNvSpPr>
            <a:spLocks noEditPoints="1"/>
          </p:cNvSpPr>
          <p:nvPr/>
        </p:nvSpPr>
        <p:spPr bwMode="auto">
          <a:xfrm>
            <a:off x="5321300" y="5056188"/>
            <a:ext cx="1127125" cy="330200"/>
          </a:xfrm>
          <a:custGeom>
            <a:avLst/>
            <a:gdLst>
              <a:gd name="T0" fmla="*/ 39 w 710"/>
              <a:gd name="T1" fmla="*/ 0 h 208"/>
              <a:gd name="T2" fmla="*/ 0 w 710"/>
              <a:gd name="T3" fmla="*/ 9 h 208"/>
              <a:gd name="T4" fmla="*/ 69 w 710"/>
              <a:gd name="T5" fmla="*/ 0 h 208"/>
              <a:gd name="T6" fmla="*/ 79 w 710"/>
              <a:gd name="T7" fmla="*/ 9 h 208"/>
              <a:gd name="T8" fmla="*/ 69 w 710"/>
              <a:gd name="T9" fmla="*/ 0 h 208"/>
              <a:gd name="T10" fmla="*/ 93 w 710"/>
              <a:gd name="T11" fmla="*/ 54 h 208"/>
              <a:gd name="T12" fmla="*/ 84 w 710"/>
              <a:gd name="T13" fmla="*/ 21 h 208"/>
              <a:gd name="T14" fmla="*/ 93 w 710"/>
              <a:gd name="T15" fmla="*/ 79 h 208"/>
              <a:gd name="T16" fmla="*/ 84 w 710"/>
              <a:gd name="T17" fmla="*/ 87 h 208"/>
              <a:gd name="T18" fmla="*/ 93 w 710"/>
              <a:gd name="T19" fmla="*/ 79 h 208"/>
              <a:gd name="T20" fmla="*/ 93 w 710"/>
              <a:gd name="T21" fmla="*/ 146 h 208"/>
              <a:gd name="T22" fmla="*/ 84 w 710"/>
              <a:gd name="T23" fmla="*/ 112 h 208"/>
              <a:gd name="T24" fmla="*/ 93 w 710"/>
              <a:gd name="T25" fmla="*/ 171 h 208"/>
              <a:gd name="T26" fmla="*/ 84 w 710"/>
              <a:gd name="T27" fmla="*/ 179 h 208"/>
              <a:gd name="T28" fmla="*/ 93 w 710"/>
              <a:gd name="T29" fmla="*/ 171 h 208"/>
              <a:gd name="T30" fmla="*/ 128 w 710"/>
              <a:gd name="T31" fmla="*/ 200 h 208"/>
              <a:gd name="T32" fmla="*/ 88 w 710"/>
              <a:gd name="T33" fmla="*/ 208 h 208"/>
              <a:gd name="T34" fmla="*/ 158 w 710"/>
              <a:gd name="T35" fmla="*/ 200 h 208"/>
              <a:gd name="T36" fmla="*/ 167 w 710"/>
              <a:gd name="T37" fmla="*/ 208 h 208"/>
              <a:gd name="T38" fmla="*/ 158 w 710"/>
              <a:gd name="T39" fmla="*/ 200 h 208"/>
              <a:gd name="T40" fmla="*/ 236 w 710"/>
              <a:gd name="T41" fmla="*/ 200 h 208"/>
              <a:gd name="T42" fmla="*/ 197 w 710"/>
              <a:gd name="T43" fmla="*/ 208 h 208"/>
              <a:gd name="T44" fmla="*/ 266 w 710"/>
              <a:gd name="T45" fmla="*/ 200 h 208"/>
              <a:gd name="T46" fmla="*/ 276 w 710"/>
              <a:gd name="T47" fmla="*/ 208 h 208"/>
              <a:gd name="T48" fmla="*/ 266 w 710"/>
              <a:gd name="T49" fmla="*/ 200 h 208"/>
              <a:gd name="T50" fmla="*/ 345 w 710"/>
              <a:gd name="T51" fmla="*/ 200 h 208"/>
              <a:gd name="T52" fmla="*/ 306 w 710"/>
              <a:gd name="T53" fmla="*/ 208 h 208"/>
              <a:gd name="T54" fmla="*/ 375 w 710"/>
              <a:gd name="T55" fmla="*/ 200 h 208"/>
              <a:gd name="T56" fmla="*/ 384 w 710"/>
              <a:gd name="T57" fmla="*/ 208 h 208"/>
              <a:gd name="T58" fmla="*/ 375 w 710"/>
              <a:gd name="T59" fmla="*/ 200 h 208"/>
              <a:gd name="T60" fmla="*/ 454 w 710"/>
              <a:gd name="T61" fmla="*/ 200 h 208"/>
              <a:gd name="T62" fmla="*/ 414 w 710"/>
              <a:gd name="T63" fmla="*/ 208 h 208"/>
              <a:gd name="T64" fmla="*/ 483 w 710"/>
              <a:gd name="T65" fmla="*/ 200 h 208"/>
              <a:gd name="T66" fmla="*/ 493 w 710"/>
              <a:gd name="T67" fmla="*/ 208 h 208"/>
              <a:gd name="T68" fmla="*/ 483 w 710"/>
              <a:gd name="T69" fmla="*/ 200 h 208"/>
              <a:gd name="T70" fmla="*/ 562 w 710"/>
              <a:gd name="T71" fmla="*/ 200 h 208"/>
              <a:gd name="T72" fmla="*/ 523 w 710"/>
              <a:gd name="T73" fmla="*/ 208 h 208"/>
              <a:gd name="T74" fmla="*/ 592 w 710"/>
              <a:gd name="T75" fmla="*/ 200 h 208"/>
              <a:gd name="T76" fmla="*/ 602 w 710"/>
              <a:gd name="T77" fmla="*/ 208 h 208"/>
              <a:gd name="T78" fmla="*/ 592 w 710"/>
              <a:gd name="T79" fmla="*/ 200 h 208"/>
              <a:gd name="T80" fmla="*/ 671 w 710"/>
              <a:gd name="T81" fmla="*/ 200 h 208"/>
              <a:gd name="T82" fmla="*/ 631 w 710"/>
              <a:gd name="T83" fmla="*/ 208 h 208"/>
              <a:gd name="T84" fmla="*/ 700 w 710"/>
              <a:gd name="T85" fmla="*/ 200 h 208"/>
              <a:gd name="T86" fmla="*/ 710 w 710"/>
              <a:gd name="T87" fmla="*/ 208 h 208"/>
              <a:gd name="T88" fmla="*/ 700 w 710"/>
              <a:gd name="T89" fmla="*/ 20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0" h="208">
                <a:moveTo>
                  <a:pt x="0" y="0"/>
                </a:moveTo>
                <a:lnTo>
                  <a:pt x="39" y="0"/>
                </a:lnTo>
                <a:lnTo>
                  <a:pt x="39" y="9"/>
                </a:lnTo>
                <a:lnTo>
                  <a:pt x="0" y="9"/>
                </a:lnTo>
                <a:lnTo>
                  <a:pt x="0" y="0"/>
                </a:lnTo>
                <a:close/>
                <a:moveTo>
                  <a:pt x="69" y="0"/>
                </a:moveTo>
                <a:lnTo>
                  <a:pt x="79" y="0"/>
                </a:lnTo>
                <a:lnTo>
                  <a:pt x="79" y="9"/>
                </a:lnTo>
                <a:lnTo>
                  <a:pt x="69" y="9"/>
                </a:lnTo>
                <a:lnTo>
                  <a:pt x="69" y="0"/>
                </a:lnTo>
                <a:close/>
                <a:moveTo>
                  <a:pt x="93" y="21"/>
                </a:moveTo>
                <a:lnTo>
                  <a:pt x="93" y="54"/>
                </a:lnTo>
                <a:lnTo>
                  <a:pt x="84" y="54"/>
                </a:lnTo>
                <a:lnTo>
                  <a:pt x="84" y="21"/>
                </a:lnTo>
                <a:lnTo>
                  <a:pt x="93" y="21"/>
                </a:lnTo>
                <a:close/>
                <a:moveTo>
                  <a:pt x="93" y="79"/>
                </a:moveTo>
                <a:lnTo>
                  <a:pt x="93" y="87"/>
                </a:lnTo>
                <a:lnTo>
                  <a:pt x="84" y="87"/>
                </a:lnTo>
                <a:lnTo>
                  <a:pt x="84" y="79"/>
                </a:lnTo>
                <a:lnTo>
                  <a:pt x="93" y="79"/>
                </a:lnTo>
                <a:close/>
                <a:moveTo>
                  <a:pt x="93" y="112"/>
                </a:moveTo>
                <a:lnTo>
                  <a:pt x="93" y="146"/>
                </a:lnTo>
                <a:lnTo>
                  <a:pt x="84" y="146"/>
                </a:lnTo>
                <a:lnTo>
                  <a:pt x="84" y="112"/>
                </a:lnTo>
                <a:lnTo>
                  <a:pt x="93" y="112"/>
                </a:lnTo>
                <a:close/>
                <a:moveTo>
                  <a:pt x="93" y="171"/>
                </a:moveTo>
                <a:lnTo>
                  <a:pt x="93" y="179"/>
                </a:lnTo>
                <a:lnTo>
                  <a:pt x="84" y="179"/>
                </a:lnTo>
                <a:lnTo>
                  <a:pt x="84" y="171"/>
                </a:lnTo>
                <a:lnTo>
                  <a:pt x="93" y="171"/>
                </a:lnTo>
                <a:close/>
                <a:moveTo>
                  <a:pt x="88" y="200"/>
                </a:moveTo>
                <a:lnTo>
                  <a:pt x="128" y="200"/>
                </a:lnTo>
                <a:lnTo>
                  <a:pt x="128" y="208"/>
                </a:lnTo>
                <a:lnTo>
                  <a:pt x="88" y="208"/>
                </a:lnTo>
                <a:lnTo>
                  <a:pt x="88" y="200"/>
                </a:lnTo>
                <a:close/>
                <a:moveTo>
                  <a:pt x="158" y="200"/>
                </a:moveTo>
                <a:lnTo>
                  <a:pt x="167" y="200"/>
                </a:lnTo>
                <a:lnTo>
                  <a:pt x="167" y="208"/>
                </a:lnTo>
                <a:lnTo>
                  <a:pt x="158" y="208"/>
                </a:lnTo>
                <a:lnTo>
                  <a:pt x="158" y="200"/>
                </a:lnTo>
                <a:close/>
                <a:moveTo>
                  <a:pt x="197" y="200"/>
                </a:moveTo>
                <a:lnTo>
                  <a:pt x="236" y="200"/>
                </a:lnTo>
                <a:lnTo>
                  <a:pt x="236" y="208"/>
                </a:lnTo>
                <a:lnTo>
                  <a:pt x="197" y="208"/>
                </a:lnTo>
                <a:lnTo>
                  <a:pt x="197" y="200"/>
                </a:lnTo>
                <a:close/>
                <a:moveTo>
                  <a:pt x="266" y="200"/>
                </a:moveTo>
                <a:lnTo>
                  <a:pt x="276" y="200"/>
                </a:lnTo>
                <a:lnTo>
                  <a:pt x="276" y="208"/>
                </a:lnTo>
                <a:lnTo>
                  <a:pt x="266" y="208"/>
                </a:lnTo>
                <a:lnTo>
                  <a:pt x="266" y="200"/>
                </a:lnTo>
                <a:close/>
                <a:moveTo>
                  <a:pt x="306" y="200"/>
                </a:moveTo>
                <a:lnTo>
                  <a:pt x="345" y="200"/>
                </a:lnTo>
                <a:lnTo>
                  <a:pt x="345" y="208"/>
                </a:lnTo>
                <a:lnTo>
                  <a:pt x="306" y="208"/>
                </a:lnTo>
                <a:lnTo>
                  <a:pt x="306" y="200"/>
                </a:lnTo>
                <a:close/>
                <a:moveTo>
                  <a:pt x="375" y="200"/>
                </a:moveTo>
                <a:lnTo>
                  <a:pt x="384" y="200"/>
                </a:lnTo>
                <a:lnTo>
                  <a:pt x="384" y="208"/>
                </a:lnTo>
                <a:lnTo>
                  <a:pt x="375" y="208"/>
                </a:lnTo>
                <a:lnTo>
                  <a:pt x="375" y="200"/>
                </a:lnTo>
                <a:close/>
                <a:moveTo>
                  <a:pt x="414" y="200"/>
                </a:moveTo>
                <a:lnTo>
                  <a:pt x="454" y="200"/>
                </a:lnTo>
                <a:lnTo>
                  <a:pt x="454" y="208"/>
                </a:lnTo>
                <a:lnTo>
                  <a:pt x="414" y="208"/>
                </a:lnTo>
                <a:lnTo>
                  <a:pt x="414" y="200"/>
                </a:lnTo>
                <a:close/>
                <a:moveTo>
                  <a:pt x="483" y="200"/>
                </a:moveTo>
                <a:lnTo>
                  <a:pt x="493" y="200"/>
                </a:lnTo>
                <a:lnTo>
                  <a:pt x="493" y="208"/>
                </a:lnTo>
                <a:lnTo>
                  <a:pt x="483" y="208"/>
                </a:lnTo>
                <a:lnTo>
                  <a:pt x="483" y="200"/>
                </a:lnTo>
                <a:close/>
                <a:moveTo>
                  <a:pt x="523" y="200"/>
                </a:moveTo>
                <a:lnTo>
                  <a:pt x="562" y="200"/>
                </a:lnTo>
                <a:lnTo>
                  <a:pt x="562" y="208"/>
                </a:lnTo>
                <a:lnTo>
                  <a:pt x="523" y="208"/>
                </a:lnTo>
                <a:lnTo>
                  <a:pt x="523" y="200"/>
                </a:lnTo>
                <a:close/>
                <a:moveTo>
                  <a:pt x="592" y="200"/>
                </a:moveTo>
                <a:lnTo>
                  <a:pt x="602" y="200"/>
                </a:lnTo>
                <a:lnTo>
                  <a:pt x="602" y="208"/>
                </a:lnTo>
                <a:lnTo>
                  <a:pt x="592" y="208"/>
                </a:lnTo>
                <a:lnTo>
                  <a:pt x="592" y="200"/>
                </a:lnTo>
                <a:close/>
                <a:moveTo>
                  <a:pt x="631" y="200"/>
                </a:moveTo>
                <a:lnTo>
                  <a:pt x="671" y="200"/>
                </a:lnTo>
                <a:lnTo>
                  <a:pt x="671" y="208"/>
                </a:lnTo>
                <a:lnTo>
                  <a:pt x="631" y="208"/>
                </a:lnTo>
                <a:lnTo>
                  <a:pt x="631" y="200"/>
                </a:lnTo>
                <a:close/>
                <a:moveTo>
                  <a:pt x="700" y="200"/>
                </a:moveTo>
                <a:lnTo>
                  <a:pt x="710" y="200"/>
                </a:lnTo>
                <a:lnTo>
                  <a:pt x="710" y="208"/>
                </a:lnTo>
                <a:lnTo>
                  <a:pt x="700" y="208"/>
                </a:lnTo>
                <a:lnTo>
                  <a:pt x="700" y="200"/>
                </a:lnTo>
                <a:close/>
              </a:path>
            </a:pathLst>
          </a:custGeom>
          <a:solidFill>
            <a:srgbClr val="000000"/>
          </a:solidFill>
          <a:ln w="3175" cap="flat">
            <a:solidFill>
              <a:srgbClr val="000000"/>
            </a:solidFill>
            <a:prstDash val="solid"/>
            <a:bevel/>
            <a:headEnd/>
            <a:tailEnd/>
          </a:ln>
        </p:spPr>
        <p:txBody>
          <a:bodyPr/>
          <a:lstStyle/>
          <a:p>
            <a:endParaRPr lang="en-US"/>
          </a:p>
        </p:txBody>
      </p:sp>
      <p:sp>
        <p:nvSpPr>
          <p:cNvPr id="224479" name="Freeform 223"/>
          <p:cNvSpPr>
            <a:spLocks noEditPoints="1"/>
          </p:cNvSpPr>
          <p:nvPr/>
        </p:nvSpPr>
        <p:spPr bwMode="auto">
          <a:xfrm>
            <a:off x="5438775" y="5116513"/>
            <a:ext cx="1887538" cy="796925"/>
          </a:xfrm>
          <a:custGeom>
            <a:avLst/>
            <a:gdLst>
              <a:gd name="T0" fmla="*/ 0 w 1189"/>
              <a:gd name="T1" fmla="*/ 33 h 502"/>
              <a:gd name="T2" fmla="*/ 10 w 1189"/>
              <a:gd name="T3" fmla="*/ 58 h 502"/>
              <a:gd name="T4" fmla="*/ 0 w 1189"/>
              <a:gd name="T5" fmla="*/ 58 h 502"/>
              <a:gd name="T6" fmla="*/ 10 w 1189"/>
              <a:gd name="T7" fmla="*/ 124 h 502"/>
              <a:gd name="T8" fmla="*/ 10 w 1189"/>
              <a:gd name="T9" fmla="*/ 91 h 502"/>
              <a:gd name="T10" fmla="*/ 0 w 1189"/>
              <a:gd name="T11" fmla="*/ 157 h 502"/>
              <a:gd name="T12" fmla="*/ 10 w 1189"/>
              <a:gd name="T13" fmla="*/ 182 h 502"/>
              <a:gd name="T14" fmla="*/ 0 w 1189"/>
              <a:gd name="T15" fmla="*/ 182 h 502"/>
              <a:gd name="T16" fmla="*/ 10 w 1189"/>
              <a:gd name="T17" fmla="*/ 249 h 502"/>
              <a:gd name="T18" fmla="*/ 10 w 1189"/>
              <a:gd name="T19" fmla="*/ 241 h 502"/>
              <a:gd name="T20" fmla="*/ 0 w 1189"/>
              <a:gd name="T21" fmla="*/ 307 h 502"/>
              <a:gd name="T22" fmla="*/ 10 w 1189"/>
              <a:gd name="T23" fmla="*/ 332 h 502"/>
              <a:gd name="T24" fmla="*/ 0 w 1189"/>
              <a:gd name="T25" fmla="*/ 332 h 502"/>
              <a:gd name="T26" fmla="*/ 10 w 1189"/>
              <a:gd name="T27" fmla="*/ 398 h 502"/>
              <a:gd name="T28" fmla="*/ 10 w 1189"/>
              <a:gd name="T29" fmla="*/ 365 h 502"/>
              <a:gd name="T30" fmla="*/ 0 w 1189"/>
              <a:gd name="T31" fmla="*/ 432 h 502"/>
              <a:gd name="T32" fmla="*/ 10 w 1189"/>
              <a:gd name="T33" fmla="*/ 457 h 502"/>
              <a:gd name="T34" fmla="*/ 0 w 1189"/>
              <a:gd name="T35" fmla="*/ 457 h 502"/>
              <a:gd name="T36" fmla="*/ 34 w 1189"/>
              <a:gd name="T37" fmla="*/ 494 h 502"/>
              <a:gd name="T38" fmla="*/ 24 w 1189"/>
              <a:gd name="T39" fmla="*/ 494 h 502"/>
              <a:gd name="T40" fmla="*/ 103 w 1189"/>
              <a:gd name="T41" fmla="*/ 502 h 502"/>
              <a:gd name="T42" fmla="*/ 133 w 1189"/>
              <a:gd name="T43" fmla="*/ 494 h 502"/>
              <a:gd name="T44" fmla="*/ 133 w 1189"/>
              <a:gd name="T45" fmla="*/ 502 h 502"/>
              <a:gd name="T46" fmla="*/ 212 w 1189"/>
              <a:gd name="T47" fmla="*/ 494 h 502"/>
              <a:gd name="T48" fmla="*/ 172 w 1189"/>
              <a:gd name="T49" fmla="*/ 494 h 502"/>
              <a:gd name="T50" fmla="*/ 251 w 1189"/>
              <a:gd name="T51" fmla="*/ 502 h 502"/>
              <a:gd name="T52" fmla="*/ 281 w 1189"/>
              <a:gd name="T53" fmla="*/ 494 h 502"/>
              <a:gd name="T54" fmla="*/ 281 w 1189"/>
              <a:gd name="T55" fmla="*/ 502 h 502"/>
              <a:gd name="T56" fmla="*/ 360 w 1189"/>
              <a:gd name="T57" fmla="*/ 494 h 502"/>
              <a:gd name="T58" fmla="*/ 350 w 1189"/>
              <a:gd name="T59" fmla="*/ 494 h 502"/>
              <a:gd name="T60" fmla="*/ 429 w 1189"/>
              <a:gd name="T61" fmla="*/ 502 h 502"/>
              <a:gd name="T62" fmla="*/ 458 w 1189"/>
              <a:gd name="T63" fmla="*/ 494 h 502"/>
              <a:gd name="T64" fmla="*/ 458 w 1189"/>
              <a:gd name="T65" fmla="*/ 502 h 502"/>
              <a:gd name="T66" fmla="*/ 537 w 1189"/>
              <a:gd name="T67" fmla="*/ 494 h 502"/>
              <a:gd name="T68" fmla="*/ 498 w 1189"/>
              <a:gd name="T69" fmla="*/ 494 h 502"/>
              <a:gd name="T70" fmla="*/ 577 w 1189"/>
              <a:gd name="T71" fmla="*/ 502 h 502"/>
              <a:gd name="T72" fmla="*/ 606 w 1189"/>
              <a:gd name="T73" fmla="*/ 494 h 502"/>
              <a:gd name="T74" fmla="*/ 606 w 1189"/>
              <a:gd name="T75" fmla="*/ 502 h 502"/>
              <a:gd name="T76" fmla="*/ 685 w 1189"/>
              <a:gd name="T77" fmla="*/ 494 h 502"/>
              <a:gd name="T78" fmla="*/ 676 w 1189"/>
              <a:gd name="T79" fmla="*/ 494 h 502"/>
              <a:gd name="T80" fmla="*/ 754 w 1189"/>
              <a:gd name="T81" fmla="*/ 502 h 502"/>
              <a:gd name="T82" fmla="*/ 784 w 1189"/>
              <a:gd name="T83" fmla="*/ 494 h 502"/>
              <a:gd name="T84" fmla="*/ 784 w 1189"/>
              <a:gd name="T85" fmla="*/ 502 h 502"/>
              <a:gd name="T86" fmla="*/ 863 w 1189"/>
              <a:gd name="T87" fmla="*/ 494 h 502"/>
              <a:gd name="T88" fmla="*/ 824 w 1189"/>
              <a:gd name="T89" fmla="*/ 494 h 502"/>
              <a:gd name="T90" fmla="*/ 902 w 1189"/>
              <a:gd name="T91" fmla="*/ 502 h 502"/>
              <a:gd name="T92" fmla="*/ 932 w 1189"/>
              <a:gd name="T93" fmla="*/ 494 h 502"/>
              <a:gd name="T94" fmla="*/ 932 w 1189"/>
              <a:gd name="T95" fmla="*/ 502 h 502"/>
              <a:gd name="T96" fmla="*/ 1011 w 1189"/>
              <a:gd name="T97" fmla="*/ 494 h 502"/>
              <a:gd name="T98" fmla="*/ 1001 w 1189"/>
              <a:gd name="T99" fmla="*/ 494 h 502"/>
              <a:gd name="T100" fmla="*/ 1080 w 1189"/>
              <a:gd name="T101" fmla="*/ 502 h 502"/>
              <a:gd name="T102" fmla="*/ 1110 w 1189"/>
              <a:gd name="T103" fmla="*/ 494 h 502"/>
              <a:gd name="T104" fmla="*/ 1110 w 1189"/>
              <a:gd name="T105" fmla="*/ 502 h 502"/>
              <a:gd name="T106" fmla="*/ 1189 w 1189"/>
              <a:gd name="T107" fmla="*/ 494 h 502"/>
              <a:gd name="T108" fmla="*/ 1149 w 1189"/>
              <a:gd name="T109" fmla="*/ 494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89" h="502">
                <a:moveTo>
                  <a:pt x="10" y="0"/>
                </a:moveTo>
                <a:lnTo>
                  <a:pt x="10" y="33"/>
                </a:lnTo>
                <a:lnTo>
                  <a:pt x="0" y="33"/>
                </a:lnTo>
                <a:lnTo>
                  <a:pt x="0" y="0"/>
                </a:lnTo>
                <a:lnTo>
                  <a:pt x="10" y="0"/>
                </a:lnTo>
                <a:close/>
                <a:moveTo>
                  <a:pt x="10" y="58"/>
                </a:moveTo>
                <a:lnTo>
                  <a:pt x="10" y="66"/>
                </a:lnTo>
                <a:lnTo>
                  <a:pt x="0" y="66"/>
                </a:lnTo>
                <a:lnTo>
                  <a:pt x="0" y="58"/>
                </a:lnTo>
                <a:lnTo>
                  <a:pt x="10" y="58"/>
                </a:lnTo>
                <a:close/>
                <a:moveTo>
                  <a:pt x="10" y="91"/>
                </a:moveTo>
                <a:lnTo>
                  <a:pt x="10" y="124"/>
                </a:lnTo>
                <a:lnTo>
                  <a:pt x="0" y="124"/>
                </a:lnTo>
                <a:lnTo>
                  <a:pt x="0" y="91"/>
                </a:lnTo>
                <a:lnTo>
                  <a:pt x="10" y="91"/>
                </a:lnTo>
                <a:close/>
                <a:moveTo>
                  <a:pt x="10" y="149"/>
                </a:moveTo>
                <a:lnTo>
                  <a:pt x="10" y="157"/>
                </a:lnTo>
                <a:lnTo>
                  <a:pt x="0" y="157"/>
                </a:lnTo>
                <a:lnTo>
                  <a:pt x="0" y="149"/>
                </a:lnTo>
                <a:lnTo>
                  <a:pt x="10" y="149"/>
                </a:lnTo>
                <a:close/>
                <a:moveTo>
                  <a:pt x="10" y="182"/>
                </a:moveTo>
                <a:lnTo>
                  <a:pt x="10" y="216"/>
                </a:lnTo>
                <a:lnTo>
                  <a:pt x="0" y="216"/>
                </a:lnTo>
                <a:lnTo>
                  <a:pt x="0" y="182"/>
                </a:lnTo>
                <a:lnTo>
                  <a:pt x="10" y="182"/>
                </a:lnTo>
                <a:close/>
                <a:moveTo>
                  <a:pt x="10" y="241"/>
                </a:moveTo>
                <a:lnTo>
                  <a:pt x="10" y="249"/>
                </a:lnTo>
                <a:lnTo>
                  <a:pt x="0" y="249"/>
                </a:lnTo>
                <a:lnTo>
                  <a:pt x="0" y="241"/>
                </a:lnTo>
                <a:lnTo>
                  <a:pt x="10" y="241"/>
                </a:lnTo>
                <a:close/>
                <a:moveTo>
                  <a:pt x="10" y="274"/>
                </a:moveTo>
                <a:lnTo>
                  <a:pt x="10" y="307"/>
                </a:lnTo>
                <a:lnTo>
                  <a:pt x="0" y="307"/>
                </a:lnTo>
                <a:lnTo>
                  <a:pt x="0" y="274"/>
                </a:lnTo>
                <a:lnTo>
                  <a:pt x="10" y="274"/>
                </a:lnTo>
                <a:close/>
                <a:moveTo>
                  <a:pt x="10" y="332"/>
                </a:moveTo>
                <a:lnTo>
                  <a:pt x="10" y="340"/>
                </a:lnTo>
                <a:lnTo>
                  <a:pt x="0" y="340"/>
                </a:lnTo>
                <a:lnTo>
                  <a:pt x="0" y="332"/>
                </a:lnTo>
                <a:lnTo>
                  <a:pt x="10" y="332"/>
                </a:lnTo>
                <a:close/>
                <a:moveTo>
                  <a:pt x="10" y="365"/>
                </a:moveTo>
                <a:lnTo>
                  <a:pt x="10" y="398"/>
                </a:lnTo>
                <a:lnTo>
                  <a:pt x="0" y="398"/>
                </a:lnTo>
                <a:lnTo>
                  <a:pt x="0" y="365"/>
                </a:lnTo>
                <a:lnTo>
                  <a:pt x="10" y="365"/>
                </a:lnTo>
                <a:close/>
                <a:moveTo>
                  <a:pt x="10" y="423"/>
                </a:moveTo>
                <a:lnTo>
                  <a:pt x="10" y="432"/>
                </a:lnTo>
                <a:lnTo>
                  <a:pt x="0" y="432"/>
                </a:lnTo>
                <a:lnTo>
                  <a:pt x="0" y="423"/>
                </a:lnTo>
                <a:lnTo>
                  <a:pt x="10" y="423"/>
                </a:lnTo>
                <a:close/>
                <a:moveTo>
                  <a:pt x="10" y="457"/>
                </a:moveTo>
                <a:lnTo>
                  <a:pt x="10" y="490"/>
                </a:lnTo>
                <a:lnTo>
                  <a:pt x="0" y="490"/>
                </a:lnTo>
                <a:lnTo>
                  <a:pt x="0" y="457"/>
                </a:lnTo>
                <a:lnTo>
                  <a:pt x="10" y="457"/>
                </a:lnTo>
                <a:close/>
                <a:moveTo>
                  <a:pt x="24" y="494"/>
                </a:moveTo>
                <a:lnTo>
                  <a:pt x="34" y="494"/>
                </a:lnTo>
                <a:lnTo>
                  <a:pt x="34" y="502"/>
                </a:lnTo>
                <a:lnTo>
                  <a:pt x="24" y="502"/>
                </a:lnTo>
                <a:lnTo>
                  <a:pt x="24" y="494"/>
                </a:lnTo>
                <a:close/>
                <a:moveTo>
                  <a:pt x="64" y="494"/>
                </a:moveTo>
                <a:lnTo>
                  <a:pt x="103" y="494"/>
                </a:lnTo>
                <a:lnTo>
                  <a:pt x="103" y="502"/>
                </a:lnTo>
                <a:lnTo>
                  <a:pt x="64" y="502"/>
                </a:lnTo>
                <a:lnTo>
                  <a:pt x="64" y="494"/>
                </a:lnTo>
                <a:close/>
                <a:moveTo>
                  <a:pt x="133" y="494"/>
                </a:moveTo>
                <a:lnTo>
                  <a:pt x="143" y="494"/>
                </a:lnTo>
                <a:lnTo>
                  <a:pt x="143" y="502"/>
                </a:lnTo>
                <a:lnTo>
                  <a:pt x="133" y="502"/>
                </a:lnTo>
                <a:lnTo>
                  <a:pt x="133" y="494"/>
                </a:lnTo>
                <a:close/>
                <a:moveTo>
                  <a:pt x="172" y="494"/>
                </a:moveTo>
                <a:lnTo>
                  <a:pt x="212" y="494"/>
                </a:lnTo>
                <a:lnTo>
                  <a:pt x="212" y="502"/>
                </a:lnTo>
                <a:lnTo>
                  <a:pt x="172" y="502"/>
                </a:lnTo>
                <a:lnTo>
                  <a:pt x="172" y="494"/>
                </a:lnTo>
                <a:close/>
                <a:moveTo>
                  <a:pt x="241" y="494"/>
                </a:moveTo>
                <a:lnTo>
                  <a:pt x="251" y="494"/>
                </a:lnTo>
                <a:lnTo>
                  <a:pt x="251" y="502"/>
                </a:lnTo>
                <a:lnTo>
                  <a:pt x="241" y="502"/>
                </a:lnTo>
                <a:lnTo>
                  <a:pt x="241" y="494"/>
                </a:lnTo>
                <a:close/>
                <a:moveTo>
                  <a:pt x="281" y="494"/>
                </a:moveTo>
                <a:lnTo>
                  <a:pt x="320" y="494"/>
                </a:lnTo>
                <a:lnTo>
                  <a:pt x="320" y="502"/>
                </a:lnTo>
                <a:lnTo>
                  <a:pt x="281" y="502"/>
                </a:lnTo>
                <a:lnTo>
                  <a:pt x="281" y="494"/>
                </a:lnTo>
                <a:close/>
                <a:moveTo>
                  <a:pt x="350" y="494"/>
                </a:moveTo>
                <a:lnTo>
                  <a:pt x="360" y="494"/>
                </a:lnTo>
                <a:lnTo>
                  <a:pt x="360" y="502"/>
                </a:lnTo>
                <a:lnTo>
                  <a:pt x="350" y="502"/>
                </a:lnTo>
                <a:lnTo>
                  <a:pt x="350" y="494"/>
                </a:lnTo>
                <a:close/>
                <a:moveTo>
                  <a:pt x="389" y="494"/>
                </a:moveTo>
                <a:lnTo>
                  <a:pt x="429" y="494"/>
                </a:lnTo>
                <a:lnTo>
                  <a:pt x="429" y="502"/>
                </a:lnTo>
                <a:lnTo>
                  <a:pt x="389" y="502"/>
                </a:lnTo>
                <a:lnTo>
                  <a:pt x="389" y="494"/>
                </a:lnTo>
                <a:close/>
                <a:moveTo>
                  <a:pt x="458" y="494"/>
                </a:moveTo>
                <a:lnTo>
                  <a:pt x="468" y="494"/>
                </a:lnTo>
                <a:lnTo>
                  <a:pt x="468" y="502"/>
                </a:lnTo>
                <a:lnTo>
                  <a:pt x="458" y="502"/>
                </a:lnTo>
                <a:lnTo>
                  <a:pt x="458" y="494"/>
                </a:lnTo>
                <a:close/>
                <a:moveTo>
                  <a:pt x="498" y="494"/>
                </a:moveTo>
                <a:lnTo>
                  <a:pt x="537" y="494"/>
                </a:lnTo>
                <a:lnTo>
                  <a:pt x="537" y="502"/>
                </a:lnTo>
                <a:lnTo>
                  <a:pt x="498" y="502"/>
                </a:lnTo>
                <a:lnTo>
                  <a:pt x="498" y="494"/>
                </a:lnTo>
                <a:close/>
                <a:moveTo>
                  <a:pt x="567" y="494"/>
                </a:moveTo>
                <a:lnTo>
                  <a:pt x="577" y="494"/>
                </a:lnTo>
                <a:lnTo>
                  <a:pt x="577" y="502"/>
                </a:lnTo>
                <a:lnTo>
                  <a:pt x="567" y="502"/>
                </a:lnTo>
                <a:lnTo>
                  <a:pt x="567" y="494"/>
                </a:lnTo>
                <a:close/>
                <a:moveTo>
                  <a:pt x="606" y="494"/>
                </a:moveTo>
                <a:lnTo>
                  <a:pt x="646" y="494"/>
                </a:lnTo>
                <a:lnTo>
                  <a:pt x="646" y="502"/>
                </a:lnTo>
                <a:lnTo>
                  <a:pt x="606" y="502"/>
                </a:lnTo>
                <a:lnTo>
                  <a:pt x="606" y="494"/>
                </a:lnTo>
                <a:close/>
                <a:moveTo>
                  <a:pt x="676" y="494"/>
                </a:moveTo>
                <a:lnTo>
                  <a:pt x="685" y="494"/>
                </a:lnTo>
                <a:lnTo>
                  <a:pt x="685" y="502"/>
                </a:lnTo>
                <a:lnTo>
                  <a:pt x="676" y="502"/>
                </a:lnTo>
                <a:lnTo>
                  <a:pt x="676" y="494"/>
                </a:lnTo>
                <a:close/>
                <a:moveTo>
                  <a:pt x="715" y="494"/>
                </a:moveTo>
                <a:lnTo>
                  <a:pt x="754" y="494"/>
                </a:lnTo>
                <a:lnTo>
                  <a:pt x="754" y="502"/>
                </a:lnTo>
                <a:lnTo>
                  <a:pt x="715" y="502"/>
                </a:lnTo>
                <a:lnTo>
                  <a:pt x="715" y="494"/>
                </a:lnTo>
                <a:close/>
                <a:moveTo>
                  <a:pt x="784" y="494"/>
                </a:moveTo>
                <a:lnTo>
                  <a:pt x="794" y="494"/>
                </a:lnTo>
                <a:lnTo>
                  <a:pt x="794" y="502"/>
                </a:lnTo>
                <a:lnTo>
                  <a:pt x="784" y="502"/>
                </a:lnTo>
                <a:lnTo>
                  <a:pt x="784" y="494"/>
                </a:lnTo>
                <a:close/>
                <a:moveTo>
                  <a:pt x="824" y="494"/>
                </a:moveTo>
                <a:lnTo>
                  <a:pt x="863" y="494"/>
                </a:lnTo>
                <a:lnTo>
                  <a:pt x="863" y="502"/>
                </a:lnTo>
                <a:lnTo>
                  <a:pt x="824" y="502"/>
                </a:lnTo>
                <a:lnTo>
                  <a:pt x="824" y="494"/>
                </a:lnTo>
                <a:close/>
                <a:moveTo>
                  <a:pt x="893" y="494"/>
                </a:moveTo>
                <a:lnTo>
                  <a:pt x="902" y="494"/>
                </a:lnTo>
                <a:lnTo>
                  <a:pt x="902" y="502"/>
                </a:lnTo>
                <a:lnTo>
                  <a:pt x="893" y="502"/>
                </a:lnTo>
                <a:lnTo>
                  <a:pt x="893" y="494"/>
                </a:lnTo>
                <a:close/>
                <a:moveTo>
                  <a:pt x="932" y="494"/>
                </a:moveTo>
                <a:lnTo>
                  <a:pt x="972" y="494"/>
                </a:lnTo>
                <a:lnTo>
                  <a:pt x="972" y="502"/>
                </a:lnTo>
                <a:lnTo>
                  <a:pt x="932" y="502"/>
                </a:lnTo>
                <a:lnTo>
                  <a:pt x="932" y="494"/>
                </a:lnTo>
                <a:close/>
                <a:moveTo>
                  <a:pt x="1001" y="494"/>
                </a:moveTo>
                <a:lnTo>
                  <a:pt x="1011" y="494"/>
                </a:lnTo>
                <a:lnTo>
                  <a:pt x="1011" y="502"/>
                </a:lnTo>
                <a:lnTo>
                  <a:pt x="1001" y="502"/>
                </a:lnTo>
                <a:lnTo>
                  <a:pt x="1001" y="494"/>
                </a:lnTo>
                <a:close/>
                <a:moveTo>
                  <a:pt x="1041" y="494"/>
                </a:moveTo>
                <a:lnTo>
                  <a:pt x="1080" y="494"/>
                </a:lnTo>
                <a:lnTo>
                  <a:pt x="1080" y="502"/>
                </a:lnTo>
                <a:lnTo>
                  <a:pt x="1041" y="502"/>
                </a:lnTo>
                <a:lnTo>
                  <a:pt x="1041" y="494"/>
                </a:lnTo>
                <a:close/>
                <a:moveTo>
                  <a:pt x="1110" y="494"/>
                </a:moveTo>
                <a:lnTo>
                  <a:pt x="1120" y="494"/>
                </a:lnTo>
                <a:lnTo>
                  <a:pt x="1120" y="502"/>
                </a:lnTo>
                <a:lnTo>
                  <a:pt x="1110" y="502"/>
                </a:lnTo>
                <a:lnTo>
                  <a:pt x="1110" y="494"/>
                </a:lnTo>
                <a:close/>
                <a:moveTo>
                  <a:pt x="1149" y="494"/>
                </a:moveTo>
                <a:lnTo>
                  <a:pt x="1189" y="494"/>
                </a:lnTo>
                <a:lnTo>
                  <a:pt x="1189" y="502"/>
                </a:lnTo>
                <a:lnTo>
                  <a:pt x="1149" y="502"/>
                </a:lnTo>
                <a:lnTo>
                  <a:pt x="1149" y="494"/>
                </a:lnTo>
                <a:close/>
              </a:path>
            </a:pathLst>
          </a:custGeom>
          <a:solidFill>
            <a:srgbClr val="000000"/>
          </a:solidFill>
          <a:ln w="3175" cap="flat">
            <a:solidFill>
              <a:srgbClr val="000000"/>
            </a:solidFill>
            <a:prstDash val="solid"/>
            <a:bevel/>
            <a:headEnd/>
            <a:tailEnd/>
          </a:ln>
        </p:spPr>
        <p:txBody>
          <a:bodyPr/>
          <a:lstStyle/>
          <a:p>
            <a:endParaRPr lang="en-US"/>
          </a:p>
        </p:txBody>
      </p:sp>
      <p:sp>
        <p:nvSpPr>
          <p:cNvPr id="224480" name="Freeform 224"/>
          <p:cNvSpPr>
            <a:spLocks noEditPoints="1"/>
          </p:cNvSpPr>
          <p:nvPr/>
        </p:nvSpPr>
        <p:spPr bwMode="auto">
          <a:xfrm>
            <a:off x="7011988" y="1838325"/>
            <a:ext cx="1019175" cy="223838"/>
          </a:xfrm>
          <a:custGeom>
            <a:avLst/>
            <a:gdLst>
              <a:gd name="T0" fmla="*/ 400 w 6500"/>
              <a:gd name="T1" fmla="*/ 0 h 1700"/>
              <a:gd name="T2" fmla="*/ 0 w 6500"/>
              <a:gd name="T3" fmla="*/ 100 h 1700"/>
              <a:gd name="T4" fmla="*/ 700 w 6500"/>
              <a:gd name="T5" fmla="*/ 0 h 1700"/>
              <a:gd name="T6" fmla="*/ 800 w 6500"/>
              <a:gd name="T7" fmla="*/ 100 h 1700"/>
              <a:gd name="T8" fmla="*/ 700 w 6500"/>
              <a:gd name="T9" fmla="*/ 0 h 1700"/>
              <a:gd name="T10" fmla="*/ 900 w 6500"/>
              <a:gd name="T11" fmla="*/ 700 h 1700"/>
              <a:gd name="T12" fmla="*/ 800 w 6500"/>
              <a:gd name="T13" fmla="*/ 300 h 1700"/>
              <a:gd name="T14" fmla="*/ 900 w 6500"/>
              <a:gd name="T15" fmla="*/ 1000 h 1700"/>
              <a:gd name="T16" fmla="*/ 800 w 6500"/>
              <a:gd name="T17" fmla="*/ 1100 h 1700"/>
              <a:gd name="T18" fmla="*/ 900 w 6500"/>
              <a:gd name="T19" fmla="*/ 1000 h 1700"/>
              <a:gd name="T20" fmla="*/ 900 w 6500"/>
              <a:gd name="T21" fmla="*/ 1650 h 1700"/>
              <a:gd name="T22" fmla="*/ 1000 w 6500"/>
              <a:gd name="T23" fmla="*/ 1600 h 1700"/>
              <a:gd name="T24" fmla="*/ 850 w 6500"/>
              <a:gd name="T25" fmla="*/ 1700 h 1700"/>
              <a:gd name="T26" fmla="*/ 800 w 6500"/>
              <a:gd name="T27" fmla="*/ 1400 h 1700"/>
              <a:gd name="T28" fmla="*/ 1300 w 6500"/>
              <a:gd name="T29" fmla="*/ 1600 h 1700"/>
              <a:gd name="T30" fmla="*/ 1400 w 6500"/>
              <a:gd name="T31" fmla="*/ 1700 h 1700"/>
              <a:gd name="T32" fmla="*/ 1300 w 6500"/>
              <a:gd name="T33" fmla="*/ 1600 h 1700"/>
              <a:gd name="T34" fmla="*/ 2100 w 6500"/>
              <a:gd name="T35" fmla="*/ 1600 h 1700"/>
              <a:gd name="T36" fmla="*/ 1700 w 6500"/>
              <a:gd name="T37" fmla="*/ 1700 h 1700"/>
              <a:gd name="T38" fmla="*/ 2400 w 6500"/>
              <a:gd name="T39" fmla="*/ 1600 h 1700"/>
              <a:gd name="T40" fmla="*/ 2500 w 6500"/>
              <a:gd name="T41" fmla="*/ 1700 h 1700"/>
              <a:gd name="T42" fmla="*/ 2400 w 6500"/>
              <a:gd name="T43" fmla="*/ 1600 h 1700"/>
              <a:gd name="T44" fmla="*/ 3200 w 6500"/>
              <a:gd name="T45" fmla="*/ 1600 h 1700"/>
              <a:gd name="T46" fmla="*/ 2800 w 6500"/>
              <a:gd name="T47" fmla="*/ 1700 h 1700"/>
              <a:gd name="T48" fmla="*/ 3500 w 6500"/>
              <a:gd name="T49" fmla="*/ 1600 h 1700"/>
              <a:gd name="T50" fmla="*/ 3600 w 6500"/>
              <a:gd name="T51" fmla="*/ 1700 h 1700"/>
              <a:gd name="T52" fmla="*/ 3500 w 6500"/>
              <a:gd name="T53" fmla="*/ 1600 h 1700"/>
              <a:gd name="T54" fmla="*/ 4300 w 6500"/>
              <a:gd name="T55" fmla="*/ 1600 h 1700"/>
              <a:gd name="T56" fmla="*/ 3900 w 6500"/>
              <a:gd name="T57" fmla="*/ 1700 h 1700"/>
              <a:gd name="T58" fmla="*/ 4600 w 6500"/>
              <a:gd name="T59" fmla="*/ 1600 h 1700"/>
              <a:gd name="T60" fmla="*/ 4700 w 6500"/>
              <a:gd name="T61" fmla="*/ 1700 h 1700"/>
              <a:gd name="T62" fmla="*/ 4600 w 6500"/>
              <a:gd name="T63" fmla="*/ 1600 h 1700"/>
              <a:gd name="T64" fmla="*/ 5400 w 6500"/>
              <a:gd name="T65" fmla="*/ 1600 h 1700"/>
              <a:gd name="T66" fmla="*/ 5000 w 6500"/>
              <a:gd name="T67" fmla="*/ 1700 h 1700"/>
              <a:gd name="T68" fmla="*/ 5700 w 6500"/>
              <a:gd name="T69" fmla="*/ 1600 h 1700"/>
              <a:gd name="T70" fmla="*/ 5800 w 6500"/>
              <a:gd name="T71" fmla="*/ 1700 h 1700"/>
              <a:gd name="T72" fmla="*/ 5700 w 6500"/>
              <a:gd name="T73" fmla="*/ 1600 h 1700"/>
              <a:gd name="T74" fmla="*/ 6500 w 6500"/>
              <a:gd name="T75" fmla="*/ 1600 h 1700"/>
              <a:gd name="T76" fmla="*/ 6100 w 6500"/>
              <a:gd name="T77" fmla="*/ 1700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00" h="1700">
                <a:moveTo>
                  <a:pt x="0" y="0"/>
                </a:moveTo>
                <a:lnTo>
                  <a:pt x="400" y="0"/>
                </a:lnTo>
                <a:lnTo>
                  <a:pt x="400" y="100"/>
                </a:lnTo>
                <a:lnTo>
                  <a:pt x="0" y="100"/>
                </a:lnTo>
                <a:lnTo>
                  <a:pt x="0" y="0"/>
                </a:lnTo>
                <a:close/>
                <a:moveTo>
                  <a:pt x="700" y="0"/>
                </a:moveTo>
                <a:lnTo>
                  <a:pt x="800" y="0"/>
                </a:lnTo>
                <a:lnTo>
                  <a:pt x="800" y="100"/>
                </a:lnTo>
                <a:lnTo>
                  <a:pt x="700" y="100"/>
                </a:lnTo>
                <a:lnTo>
                  <a:pt x="700" y="0"/>
                </a:lnTo>
                <a:close/>
                <a:moveTo>
                  <a:pt x="900" y="300"/>
                </a:moveTo>
                <a:lnTo>
                  <a:pt x="900" y="700"/>
                </a:lnTo>
                <a:lnTo>
                  <a:pt x="800" y="700"/>
                </a:lnTo>
                <a:lnTo>
                  <a:pt x="800" y="300"/>
                </a:lnTo>
                <a:lnTo>
                  <a:pt x="900" y="300"/>
                </a:lnTo>
                <a:close/>
                <a:moveTo>
                  <a:pt x="900" y="1000"/>
                </a:moveTo>
                <a:lnTo>
                  <a:pt x="900" y="1100"/>
                </a:lnTo>
                <a:lnTo>
                  <a:pt x="800" y="1100"/>
                </a:lnTo>
                <a:lnTo>
                  <a:pt x="800" y="1000"/>
                </a:lnTo>
                <a:lnTo>
                  <a:pt x="900" y="1000"/>
                </a:lnTo>
                <a:close/>
                <a:moveTo>
                  <a:pt x="900" y="1400"/>
                </a:moveTo>
                <a:lnTo>
                  <a:pt x="900" y="1650"/>
                </a:lnTo>
                <a:lnTo>
                  <a:pt x="850" y="1600"/>
                </a:lnTo>
                <a:lnTo>
                  <a:pt x="1000" y="1600"/>
                </a:lnTo>
                <a:lnTo>
                  <a:pt x="1000" y="1700"/>
                </a:lnTo>
                <a:lnTo>
                  <a:pt x="850" y="1700"/>
                </a:lnTo>
                <a:cubicBezTo>
                  <a:pt x="823" y="1700"/>
                  <a:pt x="800" y="1678"/>
                  <a:pt x="800" y="1650"/>
                </a:cubicBezTo>
                <a:lnTo>
                  <a:pt x="800" y="1400"/>
                </a:lnTo>
                <a:lnTo>
                  <a:pt x="900" y="1400"/>
                </a:lnTo>
                <a:close/>
                <a:moveTo>
                  <a:pt x="1300" y="1600"/>
                </a:moveTo>
                <a:lnTo>
                  <a:pt x="1400" y="1600"/>
                </a:lnTo>
                <a:lnTo>
                  <a:pt x="1400" y="1700"/>
                </a:lnTo>
                <a:lnTo>
                  <a:pt x="1300" y="1700"/>
                </a:lnTo>
                <a:lnTo>
                  <a:pt x="1300" y="1600"/>
                </a:lnTo>
                <a:close/>
                <a:moveTo>
                  <a:pt x="1700" y="1600"/>
                </a:moveTo>
                <a:lnTo>
                  <a:pt x="2100" y="1600"/>
                </a:lnTo>
                <a:lnTo>
                  <a:pt x="2100" y="1700"/>
                </a:lnTo>
                <a:lnTo>
                  <a:pt x="1700" y="1700"/>
                </a:lnTo>
                <a:lnTo>
                  <a:pt x="1700" y="1600"/>
                </a:lnTo>
                <a:close/>
                <a:moveTo>
                  <a:pt x="2400" y="1600"/>
                </a:moveTo>
                <a:lnTo>
                  <a:pt x="2500" y="1600"/>
                </a:lnTo>
                <a:lnTo>
                  <a:pt x="2500" y="1700"/>
                </a:lnTo>
                <a:lnTo>
                  <a:pt x="2400" y="1700"/>
                </a:lnTo>
                <a:lnTo>
                  <a:pt x="2400" y="1600"/>
                </a:lnTo>
                <a:close/>
                <a:moveTo>
                  <a:pt x="2800" y="1600"/>
                </a:moveTo>
                <a:lnTo>
                  <a:pt x="3200" y="1600"/>
                </a:lnTo>
                <a:lnTo>
                  <a:pt x="3200" y="1700"/>
                </a:lnTo>
                <a:lnTo>
                  <a:pt x="2800" y="1700"/>
                </a:lnTo>
                <a:lnTo>
                  <a:pt x="2800" y="1600"/>
                </a:lnTo>
                <a:close/>
                <a:moveTo>
                  <a:pt x="3500" y="1600"/>
                </a:moveTo>
                <a:lnTo>
                  <a:pt x="3600" y="1600"/>
                </a:lnTo>
                <a:lnTo>
                  <a:pt x="3600" y="1700"/>
                </a:lnTo>
                <a:lnTo>
                  <a:pt x="3500" y="1700"/>
                </a:lnTo>
                <a:lnTo>
                  <a:pt x="3500" y="1600"/>
                </a:lnTo>
                <a:close/>
                <a:moveTo>
                  <a:pt x="3900" y="1600"/>
                </a:moveTo>
                <a:lnTo>
                  <a:pt x="4300" y="1600"/>
                </a:lnTo>
                <a:lnTo>
                  <a:pt x="4300" y="1700"/>
                </a:lnTo>
                <a:lnTo>
                  <a:pt x="3900" y="1700"/>
                </a:lnTo>
                <a:lnTo>
                  <a:pt x="3900" y="1600"/>
                </a:lnTo>
                <a:close/>
                <a:moveTo>
                  <a:pt x="4600" y="1600"/>
                </a:moveTo>
                <a:lnTo>
                  <a:pt x="4700" y="1600"/>
                </a:lnTo>
                <a:lnTo>
                  <a:pt x="4700" y="1700"/>
                </a:lnTo>
                <a:lnTo>
                  <a:pt x="4600" y="1700"/>
                </a:lnTo>
                <a:lnTo>
                  <a:pt x="4600" y="1600"/>
                </a:lnTo>
                <a:close/>
                <a:moveTo>
                  <a:pt x="5000" y="1600"/>
                </a:moveTo>
                <a:lnTo>
                  <a:pt x="5400" y="1600"/>
                </a:lnTo>
                <a:lnTo>
                  <a:pt x="5400" y="1700"/>
                </a:lnTo>
                <a:lnTo>
                  <a:pt x="5000" y="1700"/>
                </a:lnTo>
                <a:lnTo>
                  <a:pt x="5000" y="1600"/>
                </a:lnTo>
                <a:close/>
                <a:moveTo>
                  <a:pt x="5700" y="1600"/>
                </a:moveTo>
                <a:lnTo>
                  <a:pt x="5800" y="1600"/>
                </a:lnTo>
                <a:lnTo>
                  <a:pt x="5800" y="1700"/>
                </a:lnTo>
                <a:lnTo>
                  <a:pt x="5700" y="1700"/>
                </a:lnTo>
                <a:lnTo>
                  <a:pt x="5700" y="1600"/>
                </a:lnTo>
                <a:close/>
                <a:moveTo>
                  <a:pt x="6100" y="1600"/>
                </a:moveTo>
                <a:lnTo>
                  <a:pt x="6500" y="1600"/>
                </a:lnTo>
                <a:lnTo>
                  <a:pt x="6500" y="1700"/>
                </a:lnTo>
                <a:lnTo>
                  <a:pt x="6100" y="1700"/>
                </a:lnTo>
                <a:lnTo>
                  <a:pt x="6100" y="1600"/>
                </a:lnTo>
                <a:close/>
              </a:path>
            </a:pathLst>
          </a:custGeom>
          <a:solidFill>
            <a:srgbClr val="000000"/>
          </a:solidFill>
          <a:ln w="3175" cap="flat">
            <a:solidFill>
              <a:srgbClr val="000000"/>
            </a:solidFill>
            <a:prstDash val="solid"/>
            <a:bevel/>
            <a:headEnd/>
            <a:tailEnd/>
          </a:ln>
        </p:spPr>
        <p:txBody>
          <a:bodyPr/>
          <a:lstStyle/>
          <a:p>
            <a:endParaRPr lang="en-US"/>
          </a:p>
        </p:txBody>
      </p:sp>
      <p:sp>
        <p:nvSpPr>
          <p:cNvPr id="224481" name="Freeform 225"/>
          <p:cNvSpPr>
            <a:spLocks noEditPoints="1"/>
          </p:cNvSpPr>
          <p:nvPr/>
        </p:nvSpPr>
        <p:spPr bwMode="auto">
          <a:xfrm>
            <a:off x="7075488" y="1733550"/>
            <a:ext cx="280987" cy="119063"/>
          </a:xfrm>
          <a:custGeom>
            <a:avLst/>
            <a:gdLst>
              <a:gd name="T0" fmla="*/ 0 w 1800"/>
              <a:gd name="T1" fmla="*/ 800 h 900"/>
              <a:gd name="T2" fmla="*/ 250 w 1800"/>
              <a:gd name="T3" fmla="*/ 800 h 900"/>
              <a:gd name="T4" fmla="*/ 200 w 1800"/>
              <a:gd name="T5" fmla="*/ 850 h 900"/>
              <a:gd name="T6" fmla="*/ 200 w 1800"/>
              <a:gd name="T7" fmla="*/ 700 h 900"/>
              <a:gd name="T8" fmla="*/ 300 w 1800"/>
              <a:gd name="T9" fmla="*/ 700 h 900"/>
              <a:gd name="T10" fmla="*/ 300 w 1800"/>
              <a:gd name="T11" fmla="*/ 850 h 900"/>
              <a:gd name="T12" fmla="*/ 250 w 1800"/>
              <a:gd name="T13" fmla="*/ 900 h 900"/>
              <a:gd name="T14" fmla="*/ 0 w 1800"/>
              <a:gd name="T15" fmla="*/ 900 h 900"/>
              <a:gd name="T16" fmla="*/ 0 w 1800"/>
              <a:gd name="T17" fmla="*/ 800 h 900"/>
              <a:gd name="T18" fmla="*/ 200 w 1800"/>
              <a:gd name="T19" fmla="*/ 400 h 900"/>
              <a:gd name="T20" fmla="*/ 200 w 1800"/>
              <a:gd name="T21" fmla="*/ 300 h 900"/>
              <a:gd name="T22" fmla="*/ 300 w 1800"/>
              <a:gd name="T23" fmla="*/ 300 h 900"/>
              <a:gd name="T24" fmla="*/ 300 w 1800"/>
              <a:gd name="T25" fmla="*/ 400 h 900"/>
              <a:gd name="T26" fmla="*/ 200 w 1800"/>
              <a:gd name="T27" fmla="*/ 400 h 900"/>
              <a:gd name="T28" fmla="*/ 300 w 1800"/>
              <a:gd name="T29" fmla="*/ 0 h 900"/>
              <a:gd name="T30" fmla="*/ 700 w 1800"/>
              <a:gd name="T31" fmla="*/ 0 h 900"/>
              <a:gd name="T32" fmla="*/ 700 w 1800"/>
              <a:gd name="T33" fmla="*/ 100 h 900"/>
              <a:gd name="T34" fmla="*/ 300 w 1800"/>
              <a:gd name="T35" fmla="*/ 100 h 900"/>
              <a:gd name="T36" fmla="*/ 300 w 1800"/>
              <a:gd name="T37" fmla="*/ 0 h 900"/>
              <a:gd name="T38" fmla="*/ 1000 w 1800"/>
              <a:gd name="T39" fmla="*/ 0 h 900"/>
              <a:gd name="T40" fmla="*/ 1100 w 1800"/>
              <a:gd name="T41" fmla="*/ 0 h 900"/>
              <a:gd name="T42" fmla="*/ 1100 w 1800"/>
              <a:gd name="T43" fmla="*/ 100 h 900"/>
              <a:gd name="T44" fmla="*/ 1000 w 1800"/>
              <a:gd name="T45" fmla="*/ 100 h 900"/>
              <a:gd name="T46" fmla="*/ 1000 w 1800"/>
              <a:gd name="T47" fmla="*/ 0 h 900"/>
              <a:gd name="T48" fmla="*/ 1400 w 1800"/>
              <a:gd name="T49" fmla="*/ 0 h 900"/>
              <a:gd name="T50" fmla="*/ 1800 w 1800"/>
              <a:gd name="T51" fmla="*/ 0 h 900"/>
              <a:gd name="T52" fmla="*/ 1800 w 1800"/>
              <a:gd name="T53" fmla="*/ 100 h 900"/>
              <a:gd name="T54" fmla="*/ 1400 w 1800"/>
              <a:gd name="T55" fmla="*/ 100 h 900"/>
              <a:gd name="T56" fmla="*/ 1400 w 1800"/>
              <a:gd name="T57"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0" h="900">
                <a:moveTo>
                  <a:pt x="0" y="800"/>
                </a:moveTo>
                <a:lnTo>
                  <a:pt x="250" y="800"/>
                </a:lnTo>
                <a:lnTo>
                  <a:pt x="200" y="850"/>
                </a:lnTo>
                <a:lnTo>
                  <a:pt x="200" y="700"/>
                </a:lnTo>
                <a:lnTo>
                  <a:pt x="300" y="700"/>
                </a:lnTo>
                <a:lnTo>
                  <a:pt x="300" y="850"/>
                </a:lnTo>
                <a:cubicBezTo>
                  <a:pt x="300" y="878"/>
                  <a:pt x="278" y="900"/>
                  <a:pt x="250" y="900"/>
                </a:cubicBezTo>
                <a:lnTo>
                  <a:pt x="0" y="900"/>
                </a:lnTo>
                <a:lnTo>
                  <a:pt x="0" y="800"/>
                </a:lnTo>
                <a:close/>
                <a:moveTo>
                  <a:pt x="200" y="400"/>
                </a:moveTo>
                <a:lnTo>
                  <a:pt x="200" y="300"/>
                </a:lnTo>
                <a:lnTo>
                  <a:pt x="300" y="300"/>
                </a:lnTo>
                <a:lnTo>
                  <a:pt x="300" y="400"/>
                </a:lnTo>
                <a:lnTo>
                  <a:pt x="200" y="400"/>
                </a:lnTo>
                <a:close/>
                <a:moveTo>
                  <a:pt x="300" y="0"/>
                </a:moveTo>
                <a:lnTo>
                  <a:pt x="700" y="0"/>
                </a:lnTo>
                <a:lnTo>
                  <a:pt x="700" y="100"/>
                </a:lnTo>
                <a:lnTo>
                  <a:pt x="300" y="100"/>
                </a:lnTo>
                <a:lnTo>
                  <a:pt x="300" y="0"/>
                </a:lnTo>
                <a:close/>
                <a:moveTo>
                  <a:pt x="1000" y="0"/>
                </a:moveTo>
                <a:lnTo>
                  <a:pt x="1100" y="0"/>
                </a:lnTo>
                <a:lnTo>
                  <a:pt x="1100" y="100"/>
                </a:lnTo>
                <a:lnTo>
                  <a:pt x="1000" y="100"/>
                </a:lnTo>
                <a:lnTo>
                  <a:pt x="1000" y="0"/>
                </a:lnTo>
                <a:close/>
                <a:moveTo>
                  <a:pt x="1400" y="0"/>
                </a:moveTo>
                <a:lnTo>
                  <a:pt x="1800" y="0"/>
                </a:lnTo>
                <a:lnTo>
                  <a:pt x="1800" y="100"/>
                </a:lnTo>
                <a:lnTo>
                  <a:pt x="1400" y="100"/>
                </a:lnTo>
                <a:lnTo>
                  <a:pt x="1400" y="0"/>
                </a:lnTo>
                <a:close/>
              </a:path>
            </a:pathLst>
          </a:custGeom>
          <a:solidFill>
            <a:srgbClr val="000000"/>
          </a:solidFill>
          <a:ln w="3175" cap="flat">
            <a:solidFill>
              <a:srgbClr val="000000"/>
            </a:solidFill>
            <a:prstDash val="solid"/>
            <a:bevel/>
            <a:headEnd/>
            <a:tailEnd/>
          </a:ln>
        </p:spPr>
        <p:txBody>
          <a:bodyPr/>
          <a:lstStyle/>
          <a:p>
            <a:endParaRPr lang="en-US"/>
          </a:p>
        </p:txBody>
      </p:sp>
      <p:sp>
        <p:nvSpPr>
          <p:cNvPr id="224482" name="Freeform 226"/>
          <p:cNvSpPr>
            <a:spLocks/>
          </p:cNvSpPr>
          <p:nvPr/>
        </p:nvSpPr>
        <p:spPr bwMode="auto">
          <a:xfrm>
            <a:off x="7137400" y="1792288"/>
            <a:ext cx="125413" cy="581025"/>
          </a:xfrm>
          <a:custGeom>
            <a:avLst/>
            <a:gdLst>
              <a:gd name="T0" fmla="*/ 0 w 79"/>
              <a:gd name="T1" fmla="*/ 366 h 366"/>
              <a:gd name="T2" fmla="*/ 0 w 79"/>
              <a:gd name="T3" fmla="*/ 320 h 366"/>
              <a:gd name="T4" fmla="*/ 79 w 79"/>
              <a:gd name="T5" fmla="*/ 320 h 366"/>
              <a:gd name="T6" fmla="*/ 79 w 79"/>
              <a:gd name="T7" fmla="*/ 0 h 366"/>
            </a:gdLst>
            <a:ahLst/>
            <a:cxnLst>
              <a:cxn ang="0">
                <a:pos x="T0" y="T1"/>
              </a:cxn>
              <a:cxn ang="0">
                <a:pos x="T2" y="T3"/>
              </a:cxn>
              <a:cxn ang="0">
                <a:pos x="T4" y="T5"/>
              </a:cxn>
              <a:cxn ang="0">
                <a:pos x="T6" y="T7"/>
              </a:cxn>
            </a:cxnLst>
            <a:rect l="0" t="0" r="r" b="b"/>
            <a:pathLst>
              <a:path w="79" h="366">
                <a:moveTo>
                  <a:pt x="0" y="366"/>
                </a:moveTo>
                <a:lnTo>
                  <a:pt x="0" y="320"/>
                </a:lnTo>
                <a:lnTo>
                  <a:pt x="79" y="320"/>
                </a:lnTo>
                <a:lnTo>
                  <a:pt x="79" y="0"/>
                </a:lnTo>
              </a:path>
            </a:pathLst>
          </a:custGeom>
          <a:noFill/>
          <a:ln w="23813"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1" name="Picture 7" descr="N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675" y="0"/>
            <a:ext cx="62833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7" name="Rectangle 3"/>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miter lim="800000"/>
            <a:headEnd/>
            <a:tailEnd/>
          </a:ln>
        </p:spPr>
        <p:txBody>
          <a:bodyPr/>
          <a:lstStyle/>
          <a:p>
            <a:r>
              <a:rPr lang="en-US"/>
              <a:t>Nero</a:t>
            </a:r>
            <a:r>
              <a:rPr lang="en-US" sz="3600"/>
              <a:t> </a:t>
            </a:r>
            <a:r>
              <a:rPr lang="en-US" sz="3200"/>
              <a:t>(MS 54-68)</a:t>
            </a:r>
          </a:p>
        </p:txBody>
      </p:sp>
      <p:sp>
        <p:nvSpPr>
          <p:cNvPr id="72712" name="Rectangle 8"/>
          <p:cNvSpPr>
            <a:spLocks noChangeArrowheads="1"/>
          </p:cNvSpPr>
          <p:nvPr/>
        </p:nvSpPr>
        <p:spPr bwMode="auto">
          <a:xfrm>
            <a:off x="304800" y="1676400"/>
            <a:ext cx="38100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90000"/>
              <a:buFont typeface="Wingdings" charset="0"/>
              <a:buBlip>
                <a:blip r:embed="rId4"/>
              </a:buBlip>
            </a:pPr>
            <a:r>
              <a:rPr lang="en-US" sz="3600" b="1">
                <a:effectLst>
                  <a:outerShdw blurRad="38100" dist="38100" dir="2700000" algn="tl">
                    <a:srgbClr val="000000"/>
                  </a:outerShdw>
                </a:effectLst>
              </a:rPr>
              <a:t>Kekukuhan</a:t>
            </a:r>
          </a:p>
          <a:p>
            <a:pPr marL="342900" indent="-342900" eaLnBrk="1" hangingPunct="1">
              <a:spcBef>
                <a:spcPct val="20000"/>
              </a:spcBef>
              <a:buClr>
                <a:schemeClr val="hlink"/>
              </a:buClr>
              <a:buSzPct val="90000"/>
              <a:buFont typeface="Wingdings" charset="0"/>
              <a:buBlip>
                <a:blip r:embed="rId4"/>
              </a:buBlip>
            </a:pPr>
            <a:r>
              <a:rPr lang="en-US" sz="3600" b="1">
                <a:effectLst>
                  <a:outerShdw blurRad="38100" dist="38100" dir="2700000" algn="tl">
                    <a:srgbClr val="000000"/>
                  </a:outerShdw>
                </a:effectLst>
              </a:rPr>
              <a:t>Tidak Waras</a:t>
            </a:r>
          </a:p>
        </p:txBody>
      </p:sp>
      <p:sp>
        <p:nvSpPr>
          <p:cNvPr id="72714" name="Rectangle 10"/>
          <p:cNvSpPr>
            <a:spLocks noChangeArrowheads="1"/>
          </p:cNvSpPr>
          <p:nvPr/>
        </p:nvSpPr>
        <p:spPr bwMode="auto">
          <a:xfrm>
            <a:off x="7391400" y="0"/>
            <a:ext cx="1752600" cy="2286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600" b="1"/>
              <a:t>Maharaja Nero</a:t>
            </a:r>
          </a:p>
          <a:p>
            <a:pPr algn="ctr"/>
            <a:r>
              <a:rPr lang="en-US" sz="1600" b="1"/>
              <a:t>bermula </a:t>
            </a:r>
          </a:p>
          <a:p>
            <a:pPr algn="ctr"/>
            <a:r>
              <a:rPr lang="en-US" sz="1600" b="1"/>
              <a:t>penganiayaan</a:t>
            </a:r>
          </a:p>
          <a:p>
            <a:pPr algn="ctr"/>
            <a:r>
              <a:rPr lang="en-US" sz="1600" b="1"/>
              <a:t>Kaum Kristian</a:t>
            </a:r>
          </a:p>
          <a:p>
            <a:pPr algn="ctr"/>
            <a:r>
              <a:rPr lang="en-US" sz="1600" b="1"/>
              <a:t>diRoma</a:t>
            </a:r>
          </a:p>
          <a:p>
            <a:pPr algn="ctr"/>
            <a:r>
              <a:rPr lang="en-US" sz="1600" b="1"/>
              <a:t>(Capitoline</a:t>
            </a:r>
          </a:p>
          <a:p>
            <a:pPr algn="ctr"/>
            <a:r>
              <a:rPr lang="en-US" sz="1600" b="1"/>
              <a:t>Muzim, Roma)</a:t>
            </a:r>
          </a:p>
          <a:p>
            <a:pPr algn="ctr"/>
            <a:endParaRPr lang="en-US" sz="16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72712">
                                            <p:txEl>
                                              <p:pRg st="1" end="1"/>
                                            </p:txEl>
                                          </p:spTgt>
                                        </p:tgtEl>
                                        <p:attrNameLst>
                                          <p:attrName>style.visibility</p:attrName>
                                        </p:attrNameLst>
                                      </p:cBhvr>
                                      <p:to>
                                        <p:strVal val="visible"/>
                                      </p:to>
                                    </p:set>
                                    <p:anim calcmode="lin" valueType="num">
                                      <p:cBhvr>
                                        <p:cTn id="7" dur="1000" fill="hold"/>
                                        <p:tgtEl>
                                          <p:spTgt spid="72712">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72712">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7271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271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72712">
                                            <p:txEl>
                                              <p:pRg st="0" end="0"/>
                                            </p:txEl>
                                          </p:spTgt>
                                        </p:tgtEl>
                                        <p:attrNameLst>
                                          <p:attrName>style.visibility</p:attrName>
                                        </p:attrNameLst>
                                      </p:cBhvr>
                                      <p:to>
                                        <p:strVal val="visible"/>
                                      </p:to>
                                    </p:set>
                                    <p:anim calcmode="lin" valueType="num">
                                      <p:cBhvr>
                                        <p:cTn id="15" dur="1000" fill="hold"/>
                                        <p:tgtEl>
                                          <p:spTgt spid="72712">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72712">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7271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271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t>Nero meracuni Britannikus</a:t>
            </a:r>
          </a:p>
        </p:txBody>
      </p:sp>
      <p:pic>
        <p:nvPicPr>
          <p:cNvPr id="65540" name="Picture 4" descr="Nero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16050"/>
            <a:ext cx="8229600" cy="5302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114800" y="277813"/>
            <a:ext cx="4572000" cy="1169987"/>
          </a:xfrm>
        </p:spPr>
        <p:txBody>
          <a:bodyPr/>
          <a:lstStyle/>
          <a:p>
            <a:r>
              <a:rPr lang="en-US"/>
              <a:t>Terima Kasih Ibu!</a:t>
            </a:r>
          </a:p>
        </p:txBody>
      </p:sp>
      <p:pic>
        <p:nvPicPr>
          <p:cNvPr id="61448" name="Picture 8" descr="Nero0001"/>
          <p:cNvPicPr>
            <a:picLocks noChangeAspect="1" noChangeArrowheads="1"/>
          </p:cNvPicPr>
          <p:nvPr/>
        </p:nvPicPr>
        <p:blipFill>
          <a:blip r:embed="rId3">
            <a:extLst>
              <a:ext uri="{28A0092B-C50C-407E-A947-70E740481C1C}">
                <a14:useLocalDpi xmlns:a14="http://schemas.microsoft.com/office/drawing/2010/main" val="0"/>
              </a:ext>
            </a:extLst>
          </a:blip>
          <a:srcRect b="77669"/>
          <a:stretch>
            <a:fillRect/>
          </a:stretch>
        </p:blipFill>
        <p:spPr bwMode="auto">
          <a:xfrm>
            <a:off x="0" y="-76200"/>
            <a:ext cx="3451225" cy="2895600"/>
          </a:xfrm>
          <a:prstGeom prst="rect">
            <a:avLst/>
          </a:prstGeom>
          <a:noFill/>
          <a:extLst>
            <a:ext uri="{909E8E84-426E-40dd-AFC4-6F175D3DCCD1}">
              <a14:hiddenFill xmlns:a14="http://schemas.microsoft.com/office/drawing/2010/main">
                <a:solidFill>
                  <a:srgbClr val="FFFFFF"/>
                </a:solidFill>
              </a14:hiddenFill>
            </a:ext>
          </a:extLst>
        </p:spPr>
      </p:pic>
      <p:pic>
        <p:nvPicPr>
          <p:cNvPr id="61449" name="Picture 9" descr="Nero0001"/>
          <p:cNvPicPr>
            <a:picLocks noChangeAspect="1" noChangeArrowheads="1"/>
          </p:cNvPicPr>
          <p:nvPr/>
        </p:nvPicPr>
        <p:blipFill>
          <a:blip r:embed="rId3">
            <a:extLst>
              <a:ext uri="{28A0092B-C50C-407E-A947-70E740481C1C}">
                <a14:useLocalDpi xmlns:a14="http://schemas.microsoft.com/office/drawing/2010/main" val="0"/>
              </a:ext>
            </a:extLst>
          </a:blip>
          <a:srcRect t="29433" b="52937"/>
          <a:stretch>
            <a:fillRect/>
          </a:stretch>
        </p:blipFill>
        <p:spPr bwMode="auto">
          <a:xfrm>
            <a:off x="1295400" y="2133600"/>
            <a:ext cx="345122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1452" name="Picture 12" descr="Nero0001"/>
          <p:cNvPicPr>
            <a:picLocks noChangeAspect="1" noChangeArrowheads="1"/>
          </p:cNvPicPr>
          <p:nvPr/>
        </p:nvPicPr>
        <p:blipFill>
          <a:blip r:embed="rId3">
            <a:extLst>
              <a:ext uri="{28A0092B-C50C-407E-A947-70E740481C1C}">
                <a14:useLocalDpi xmlns:a14="http://schemas.microsoft.com/office/drawing/2010/main" val="0"/>
              </a:ext>
            </a:extLst>
          </a:blip>
          <a:srcRect t="51764" b="27669"/>
          <a:stretch>
            <a:fillRect/>
          </a:stretch>
        </p:blipFill>
        <p:spPr bwMode="auto">
          <a:xfrm>
            <a:off x="2895600" y="4191000"/>
            <a:ext cx="3451225" cy="2667000"/>
          </a:xfrm>
          <a:prstGeom prst="rect">
            <a:avLst/>
          </a:prstGeom>
          <a:noFill/>
          <a:extLst>
            <a:ext uri="{909E8E84-426E-40dd-AFC4-6F175D3DCCD1}">
              <a14:hiddenFill xmlns:a14="http://schemas.microsoft.com/office/drawing/2010/main">
                <a:solidFill>
                  <a:srgbClr val="FFFFFF"/>
                </a:solidFill>
              </a14:hiddenFill>
            </a:ext>
          </a:extLst>
        </p:spPr>
      </p:pic>
      <p:pic>
        <p:nvPicPr>
          <p:cNvPr id="61453" name="Picture 13" descr="Nero0001"/>
          <p:cNvPicPr>
            <a:picLocks noChangeAspect="1" noChangeArrowheads="1"/>
          </p:cNvPicPr>
          <p:nvPr/>
        </p:nvPicPr>
        <p:blipFill>
          <a:blip r:embed="rId3">
            <a:extLst>
              <a:ext uri="{28A0092B-C50C-407E-A947-70E740481C1C}">
                <a14:useLocalDpi xmlns:a14="http://schemas.microsoft.com/office/drawing/2010/main" val="0"/>
              </a:ext>
            </a:extLst>
          </a:blip>
          <a:srcRect t="77620"/>
          <a:stretch>
            <a:fillRect/>
          </a:stretch>
        </p:blipFill>
        <p:spPr bwMode="auto">
          <a:xfrm>
            <a:off x="5845175" y="2590800"/>
            <a:ext cx="3451225" cy="2901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61448"/>
                                        </p:tgtEl>
                                        <p:attrNameLst>
                                          <p:attrName>style.visibility</p:attrName>
                                        </p:attrNameLst>
                                      </p:cBhvr>
                                      <p:to>
                                        <p:strVal val="visible"/>
                                      </p:to>
                                    </p:set>
                                    <p:anim calcmode="lin" valueType="num">
                                      <p:cBhvr>
                                        <p:cTn id="7" dur="1000" fill="hold"/>
                                        <p:tgtEl>
                                          <p:spTgt spid="6144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61448"/>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61448"/>
                                        </p:tgtEl>
                                        <p:attrNameLst>
                                          <p:attrName>ppt_y</p:attrName>
                                        </p:attrNameLst>
                                      </p:cBhvr>
                                      <p:tavLst>
                                        <p:tav tm="0">
                                          <p:val>
                                            <p:strVal val="#ppt_y"/>
                                          </p:val>
                                        </p:tav>
                                        <p:tav tm="100000">
                                          <p:val>
                                            <p:strVal val="#ppt_y"/>
                                          </p:val>
                                        </p:tav>
                                      </p:tavLst>
                                    </p:anim>
                                    <p:animEffect transition="in" filter="fade">
                                      <p:cBhvr>
                                        <p:cTn id="10" dur="1000"/>
                                        <p:tgtEl>
                                          <p:spTgt spid="6144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8" presetClass="entr" presetSubtype="0" accel="50000" fill="hold" nodeType="clickEffect">
                                  <p:stCondLst>
                                    <p:cond delay="0"/>
                                  </p:stCondLst>
                                  <p:childTnLst>
                                    <p:set>
                                      <p:cBhvr>
                                        <p:cTn id="14" dur="1" fill="hold">
                                          <p:stCondLst>
                                            <p:cond delay="0"/>
                                          </p:stCondLst>
                                        </p:cTn>
                                        <p:tgtEl>
                                          <p:spTgt spid="61449"/>
                                        </p:tgtEl>
                                        <p:attrNameLst>
                                          <p:attrName>style.visibility</p:attrName>
                                        </p:attrNameLst>
                                      </p:cBhvr>
                                      <p:to>
                                        <p:strVal val="visible"/>
                                      </p:to>
                                    </p:set>
                                    <p:anim calcmode="lin" valueType="num">
                                      <p:cBhvr>
                                        <p:cTn id="15" dur="1000" fill="hold"/>
                                        <p:tgtEl>
                                          <p:spTgt spid="6144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61449"/>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61449"/>
                                        </p:tgtEl>
                                        <p:attrNameLst>
                                          <p:attrName>ppt_y</p:attrName>
                                        </p:attrNameLst>
                                      </p:cBhvr>
                                      <p:tavLst>
                                        <p:tav tm="0">
                                          <p:val>
                                            <p:strVal val="#ppt_y"/>
                                          </p:val>
                                        </p:tav>
                                        <p:tav tm="100000">
                                          <p:val>
                                            <p:strVal val="#ppt_y"/>
                                          </p:val>
                                        </p:tav>
                                      </p:tavLst>
                                    </p:anim>
                                    <p:animEffect transition="in" filter="fade">
                                      <p:cBhvr>
                                        <p:cTn id="18" dur="1000"/>
                                        <p:tgtEl>
                                          <p:spTgt spid="6144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61452"/>
                                        </p:tgtEl>
                                        <p:attrNameLst>
                                          <p:attrName>style.visibility</p:attrName>
                                        </p:attrNameLst>
                                      </p:cBhvr>
                                      <p:to>
                                        <p:strVal val="visible"/>
                                      </p:to>
                                    </p:set>
                                    <p:anim calcmode="lin" valueType="num">
                                      <p:cBhvr>
                                        <p:cTn id="23" dur="1000" fill="hold"/>
                                        <p:tgtEl>
                                          <p:spTgt spid="6145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61452"/>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61452"/>
                                        </p:tgtEl>
                                        <p:attrNameLst>
                                          <p:attrName>ppt_y</p:attrName>
                                        </p:attrNameLst>
                                      </p:cBhvr>
                                      <p:tavLst>
                                        <p:tav tm="0">
                                          <p:val>
                                            <p:strVal val="#ppt_y"/>
                                          </p:val>
                                        </p:tav>
                                        <p:tav tm="100000">
                                          <p:val>
                                            <p:strVal val="#ppt_y"/>
                                          </p:val>
                                        </p:tav>
                                      </p:tavLst>
                                    </p:anim>
                                    <p:animEffect transition="in" filter="fade">
                                      <p:cBhvr>
                                        <p:cTn id="26" dur="1000"/>
                                        <p:tgtEl>
                                          <p:spTgt spid="614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8" presetClass="entr" presetSubtype="0" accel="50000" fill="hold" nodeType="clickEffect">
                                  <p:stCondLst>
                                    <p:cond delay="0"/>
                                  </p:stCondLst>
                                  <p:childTnLst>
                                    <p:set>
                                      <p:cBhvr>
                                        <p:cTn id="30" dur="1" fill="hold">
                                          <p:stCondLst>
                                            <p:cond delay="0"/>
                                          </p:stCondLst>
                                        </p:cTn>
                                        <p:tgtEl>
                                          <p:spTgt spid="61453"/>
                                        </p:tgtEl>
                                        <p:attrNameLst>
                                          <p:attrName>style.visibility</p:attrName>
                                        </p:attrNameLst>
                                      </p:cBhvr>
                                      <p:to>
                                        <p:strVal val="visible"/>
                                      </p:to>
                                    </p:set>
                                    <p:anim calcmode="lin" valueType="num">
                                      <p:cBhvr>
                                        <p:cTn id="31" dur="1000" fill="hold"/>
                                        <p:tgtEl>
                                          <p:spTgt spid="6145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61453"/>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61453"/>
                                        </p:tgtEl>
                                        <p:attrNameLst>
                                          <p:attrName>ppt_y</p:attrName>
                                        </p:attrNameLst>
                                      </p:cBhvr>
                                      <p:tavLst>
                                        <p:tav tm="0">
                                          <p:val>
                                            <p:strVal val="#ppt_y"/>
                                          </p:val>
                                        </p:tav>
                                        <p:tav tm="100000">
                                          <p:val>
                                            <p:strVal val="#ppt_y"/>
                                          </p:val>
                                        </p:tav>
                                      </p:tavLst>
                                    </p:anim>
                                    <p:animEffect transition="in" filter="fade">
                                      <p:cBhvr>
                                        <p:cTn id="34" dur="1000"/>
                                        <p:tgtEl>
                                          <p:spTgt spid="61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277813"/>
            <a:ext cx="40386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miter lim="800000"/>
            <a:headEnd/>
            <a:tailEnd/>
          </a:ln>
        </p:spPr>
        <p:txBody>
          <a:bodyPr/>
          <a:lstStyle/>
          <a:p>
            <a:r>
              <a:rPr lang="en-US" sz="4800"/>
              <a:t>Nero</a:t>
            </a:r>
            <a:r>
              <a:rPr lang="en-US" sz="4000"/>
              <a:t> </a:t>
            </a:r>
            <a:r>
              <a:rPr lang="en-US" sz="3600"/>
              <a:t>(MS 54-68)</a:t>
            </a:r>
          </a:p>
        </p:txBody>
      </p:sp>
      <p:pic>
        <p:nvPicPr>
          <p:cNvPr id="74756" name="Picture 4" descr="N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8163" y="-228600"/>
            <a:ext cx="4795837" cy="7086600"/>
          </a:xfrm>
          <a:prstGeom prst="rect">
            <a:avLst/>
          </a:prstGeom>
          <a:noFill/>
          <a:extLst>
            <a:ext uri="{909E8E84-426E-40dd-AFC4-6F175D3DCCD1}">
              <a14:hiddenFill xmlns:a14="http://schemas.microsoft.com/office/drawing/2010/main">
                <a:solidFill>
                  <a:srgbClr val="FFFFFF"/>
                </a:solidFill>
              </a14:hiddenFill>
            </a:ext>
          </a:extLst>
        </p:spPr>
      </p:pic>
      <p:sp>
        <p:nvSpPr>
          <p:cNvPr id="74757" name="Rectangle 5"/>
          <p:cNvSpPr>
            <a:spLocks noChangeArrowheads="1"/>
          </p:cNvSpPr>
          <p:nvPr/>
        </p:nvSpPr>
        <p:spPr bwMode="auto">
          <a:xfrm>
            <a:off x="304800" y="1600200"/>
            <a:ext cx="38100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90000"/>
              <a:buFont typeface="Wingdings" charset="0"/>
              <a:buBlip>
                <a:blip r:embed="rId4"/>
              </a:buBlip>
            </a:pPr>
            <a:r>
              <a:rPr lang="en-US" sz="3600" b="1">
                <a:effectLst>
                  <a:outerShdw blurRad="38100" dist="38100" dir="2700000" algn="tl">
                    <a:srgbClr val="000000"/>
                  </a:outerShdw>
                </a:effectLst>
              </a:rPr>
              <a:t>Kekukuhan</a:t>
            </a:r>
          </a:p>
          <a:p>
            <a:pPr marL="342900" indent="-342900" eaLnBrk="1" hangingPunct="1">
              <a:spcBef>
                <a:spcPct val="20000"/>
              </a:spcBef>
              <a:buClr>
                <a:schemeClr val="hlink"/>
              </a:buClr>
              <a:buSzPct val="90000"/>
              <a:buFont typeface="Wingdings" charset="0"/>
              <a:buBlip>
                <a:blip r:embed="rId4"/>
              </a:buBlip>
            </a:pPr>
            <a:r>
              <a:rPr lang="en-US" sz="3600" b="1">
                <a:effectLst>
                  <a:outerShdw blurRad="38100" dist="38100" dir="2700000" algn="tl">
                    <a:srgbClr val="000000"/>
                  </a:outerShdw>
                </a:effectLst>
              </a:rPr>
              <a:t>Tidak Waras</a:t>
            </a:r>
          </a:p>
          <a:p>
            <a:pPr marL="342900" indent="-342900" eaLnBrk="1" hangingPunct="1">
              <a:spcBef>
                <a:spcPct val="20000"/>
              </a:spcBef>
              <a:buClr>
                <a:schemeClr val="hlink"/>
              </a:buClr>
              <a:buSzPct val="90000"/>
              <a:buFont typeface="Wingdings" charset="0"/>
              <a:buBlip>
                <a:blip r:embed="rId4"/>
              </a:buBlip>
            </a:pPr>
            <a:r>
              <a:rPr lang="en-US" sz="3600" b="1">
                <a:effectLst>
                  <a:outerShdw blurRad="38100" dist="38100" dir="2700000" algn="tl">
                    <a:srgbClr val="000000"/>
                  </a:outerShdw>
                </a:effectLst>
              </a:rPr>
              <a:t>Kepura-puraan</a:t>
            </a:r>
          </a:p>
          <a:p>
            <a:pPr marL="342900" indent="-342900" eaLnBrk="1" hangingPunct="1">
              <a:spcBef>
                <a:spcPct val="20000"/>
              </a:spcBef>
              <a:buClr>
                <a:schemeClr val="hlink"/>
              </a:buClr>
              <a:buSzPct val="90000"/>
              <a:buFont typeface="Wingdings" charset="0"/>
              <a:buBlip>
                <a:blip r:embed="rId4"/>
              </a:buBlip>
            </a:pPr>
            <a:r>
              <a:rPr lang="en-US" sz="3600" b="1">
                <a:effectLst>
                  <a:outerShdw blurRad="38100" dist="38100" dir="2700000" algn="tl">
                    <a:srgbClr val="000000"/>
                  </a:outerShdw>
                </a:effectLst>
              </a:rPr>
              <a:t>Penganiayaan</a:t>
            </a:r>
          </a:p>
          <a:p>
            <a:pPr marL="342900" indent="-342900" eaLnBrk="1" hangingPunct="1">
              <a:spcBef>
                <a:spcPct val="20000"/>
              </a:spcBef>
              <a:buClr>
                <a:schemeClr val="hlink"/>
              </a:buClr>
              <a:buSzPct val="90000"/>
              <a:buFont typeface="Wingdings" charset="0"/>
              <a:buBlip>
                <a:blip r:embed="rId4"/>
              </a:buBlip>
            </a:pPr>
            <a:r>
              <a:rPr lang="en-US" sz="3600" b="1">
                <a:effectLst>
                  <a:outerShdw blurRad="38100" dist="38100" dir="2700000" algn="tl">
                    <a:srgbClr val="000000"/>
                  </a:outerShdw>
                </a:effectLst>
              </a:rPr>
              <a:t>Pemberontak Yahudi</a:t>
            </a:r>
          </a:p>
          <a:p>
            <a:pPr marL="342900" indent="-342900" eaLnBrk="1" hangingPunct="1">
              <a:spcBef>
                <a:spcPct val="20000"/>
              </a:spcBef>
              <a:buClr>
                <a:schemeClr val="hlink"/>
              </a:buClr>
              <a:buSzPct val="90000"/>
              <a:buFont typeface="Wingdings" charset="0"/>
              <a:buBlip>
                <a:blip r:embed="rId4"/>
              </a:buBlip>
            </a:pPr>
            <a:r>
              <a:rPr lang="en-US" sz="3600" b="1">
                <a:effectLst>
                  <a:outerShdw blurRad="38100" dist="38100" dir="2700000" algn="tl">
                    <a:srgbClr val="000000"/>
                  </a:outerShdw>
                </a:effectLst>
              </a:rPr>
              <a:t>Kematian</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N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050"/>
            <a:ext cx="9144000" cy="7004050"/>
          </a:xfrm>
          <a:prstGeom prst="rect">
            <a:avLst/>
          </a:prstGeom>
          <a:noFill/>
          <a:extLst>
            <a:ext uri="{909E8E84-426E-40dd-AFC4-6F175D3DCCD1}">
              <a14:hiddenFill xmlns:a14="http://schemas.microsoft.com/office/drawing/2010/main">
                <a:solidFill>
                  <a:srgbClr val="FFFFFF"/>
                </a:solidFill>
              </a14:hiddenFill>
            </a:ext>
          </a:extLst>
        </p:spPr>
      </p:pic>
      <p:sp>
        <p:nvSpPr>
          <p:cNvPr id="59394" name="Rectangle 2"/>
          <p:cNvSpPr>
            <a:spLocks noGrp="1" noChangeArrowheads="1"/>
          </p:cNvSpPr>
          <p:nvPr>
            <p:ph type="title"/>
          </p:nvPr>
        </p:nvSpPr>
        <p:spPr>
          <a:xfrm>
            <a:off x="0" y="-152400"/>
            <a:ext cx="4343400" cy="1398588"/>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p:spPr>
        <p:txBody>
          <a:bodyPr/>
          <a:lstStyle/>
          <a:p>
            <a:r>
              <a:rPr lang="en-US" sz="4800"/>
              <a:t>Nero</a:t>
            </a:r>
            <a:r>
              <a:rPr lang="en-US" sz="4000"/>
              <a:t> (MS 54-68)</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t>Vespasian </a:t>
            </a:r>
            <a:r>
              <a:rPr lang="en-US" sz="3600"/>
              <a:t>(MS 69-79)</a:t>
            </a:r>
          </a:p>
        </p:txBody>
      </p:sp>
      <p:pic>
        <p:nvPicPr>
          <p:cNvPr id="83972" name="Picture 4" descr="Vespas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69988"/>
            <a:ext cx="6378575" cy="5688012"/>
          </a:xfrm>
          <a:prstGeom prst="rect">
            <a:avLst/>
          </a:prstGeom>
          <a:noFill/>
          <a:extLst>
            <a:ext uri="{909E8E84-426E-40dd-AFC4-6F175D3DCCD1}">
              <a14:hiddenFill xmlns:a14="http://schemas.microsoft.com/office/drawing/2010/main">
                <a:solidFill>
                  <a:srgbClr val="FFFFFF"/>
                </a:solidFill>
              </a14:hiddenFill>
            </a:ext>
          </a:extLst>
        </p:spPr>
      </p:pic>
      <p:sp>
        <p:nvSpPr>
          <p:cNvPr id="83973" name="Rectangle 5"/>
          <p:cNvSpPr>
            <a:spLocks noChangeArrowheads="1"/>
          </p:cNvSpPr>
          <p:nvPr/>
        </p:nvSpPr>
        <p:spPr bwMode="auto">
          <a:xfrm>
            <a:off x="1371600" y="1219200"/>
            <a:ext cx="1828800" cy="2819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b="1"/>
              <a:t>Maharaja Vespasian</a:t>
            </a:r>
          </a:p>
          <a:p>
            <a:pPr algn="ctr"/>
            <a:r>
              <a:rPr lang="en-US" sz="1400" b="1"/>
              <a:t>dari Ostia. Vespasian</a:t>
            </a:r>
          </a:p>
          <a:p>
            <a:pPr algn="ctr"/>
            <a:r>
              <a:rPr lang="en-US" sz="1400" b="1"/>
              <a:t>menglakukan satu</a:t>
            </a:r>
          </a:p>
          <a:p>
            <a:pPr algn="ctr"/>
            <a:r>
              <a:rPr lang="en-US" sz="1400" b="1"/>
              <a:t>pengepungan </a:t>
            </a:r>
          </a:p>
          <a:p>
            <a:pPr algn="ctr"/>
            <a:r>
              <a:rPr lang="en-US" sz="1400" b="1"/>
              <a:t>Yerusalam</a:t>
            </a:r>
          </a:p>
          <a:p>
            <a:pPr algn="ctr"/>
            <a:r>
              <a:rPr lang="en-US" sz="1400" b="1"/>
              <a:t>dlm 69MS bila </a:t>
            </a:r>
          </a:p>
          <a:p>
            <a:pPr algn="ctr"/>
            <a:r>
              <a:rPr lang="en-US" sz="1400" b="1"/>
              <a:t>tenteranya diTimor</a:t>
            </a:r>
          </a:p>
          <a:p>
            <a:pPr algn="ctr"/>
            <a:r>
              <a:rPr lang="en-US" sz="1400" b="1"/>
              <a:t>mengdakwa dia</a:t>
            </a:r>
          </a:p>
          <a:p>
            <a:pPr algn="ctr"/>
            <a:r>
              <a:rPr lang="en-US" sz="1400" b="1"/>
              <a:t>Maharaja (Muzim</a:t>
            </a:r>
          </a:p>
          <a:p>
            <a:pPr algn="ctr"/>
            <a:r>
              <a:rPr lang="en-US" sz="1400" b="1"/>
              <a:t>Kebangsaan, Roma)</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962400" y="277813"/>
            <a:ext cx="4724400" cy="1143000"/>
          </a:xfrm>
        </p:spPr>
        <p:txBody>
          <a:bodyPr/>
          <a:lstStyle/>
          <a:p>
            <a:r>
              <a:rPr lang="en-US"/>
              <a:t>Titus </a:t>
            </a:r>
            <a:r>
              <a:rPr lang="en-US" sz="3600"/>
              <a:t>(</a:t>
            </a:r>
            <a:r>
              <a:rPr lang="en-US" sz="2800"/>
              <a:t>MS 79-81)</a:t>
            </a:r>
            <a:endParaRPr lang="en-US" sz="3600"/>
          </a:p>
        </p:txBody>
      </p:sp>
      <p:pic>
        <p:nvPicPr>
          <p:cNvPr id="86020" name="Picture 4" descr="Titus"/>
          <p:cNvPicPr>
            <a:picLocks noChangeAspect="1" noChangeArrowheads="1"/>
          </p:cNvPicPr>
          <p:nvPr/>
        </p:nvPicPr>
        <p:blipFill>
          <a:blip r:embed="rId3">
            <a:extLst>
              <a:ext uri="{28A0092B-C50C-407E-A947-70E740481C1C}">
                <a14:useLocalDpi xmlns:a14="http://schemas.microsoft.com/office/drawing/2010/main" val="0"/>
              </a:ext>
            </a:extLst>
          </a:blip>
          <a:srcRect l="31912" t="1483" r="1213"/>
          <a:stretch>
            <a:fillRect/>
          </a:stretch>
        </p:blipFill>
        <p:spPr bwMode="auto">
          <a:xfrm>
            <a:off x="0" y="0"/>
            <a:ext cx="3676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6021" name="Picture 5" descr="Titus"/>
          <p:cNvPicPr>
            <a:picLocks noChangeAspect="1" noChangeArrowheads="1"/>
          </p:cNvPicPr>
          <p:nvPr/>
        </p:nvPicPr>
        <p:blipFill>
          <a:blip r:embed="rId3">
            <a:extLst>
              <a:ext uri="{28A0092B-C50C-407E-A947-70E740481C1C}">
                <a14:useLocalDpi xmlns:a14="http://schemas.microsoft.com/office/drawing/2010/main" val="0"/>
              </a:ext>
            </a:extLst>
          </a:blip>
          <a:srcRect r="68088" b="77757"/>
          <a:stretch>
            <a:fillRect/>
          </a:stretch>
        </p:blipFill>
        <p:spPr bwMode="auto">
          <a:xfrm>
            <a:off x="3657600" y="3832225"/>
            <a:ext cx="3429000" cy="3025775"/>
          </a:xfrm>
          <a:prstGeom prst="rect">
            <a:avLst/>
          </a:prstGeom>
          <a:noFill/>
          <a:extLst>
            <a:ext uri="{909E8E84-426E-40dd-AFC4-6F175D3DCCD1}">
              <a14:hiddenFill xmlns:a14="http://schemas.microsoft.com/office/drawing/2010/main">
                <a:solidFill>
                  <a:srgbClr val="FFFFFF"/>
                </a:solidFill>
              </a14:hiddenFill>
            </a:ext>
          </a:extLst>
        </p:spPr>
      </p:pic>
      <p:sp>
        <p:nvSpPr>
          <p:cNvPr id="86022" name="Rectangle 6"/>
          <p:cNvSpPr>
            <a:spLocks noChangeArrowheads="1"/>
          </p:cNvSpPr>
          <p:nvPr/>
        </p:nvSpPr>
        <p:spPr bwMode="auto">
          <a:xfrm>
            <a:off x="3657600" y="3810000"/>
            <a:ext cx="3429000" cy="3048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b="1"/>
              <a:t>Maharaja Titus</a:t>
            </a:r>
          </a:p>
          <a:p>
            <a:pPr algn="ctr"/>
            <a:r>
              <a:rPr lang="en-US" sz="2200" b="1"/>
              <a:t>Pakaian toga menakakan</a:t>
            </a:r>
          </a:p>
          <a:p>
            <a:pPr algn="ctr"/>
            <a:r>
              <a:rPr lang="en-US" sz="2200" b="1"/>
              <a:t>Gaya Titus sebagai </a:t>
            </a:r>
            <a:r>
              <a:rPr lang="ja-JP" altLang="en-US" sz="2200" b="1">
                <a:latin typeface="Arial"/>
              </a:rPr>
              <a:t>“</a:t>
            </a:r>
            <a:r>
              <a:rPr lang="en-US" sz="2200" b="1"/>
              <a:t>yang </a:t>
            </a:r>
          </a:p>
          <a:p>
            <a:pPr algn="ctr"/>
            <a:r>
              <a:rPr lang="en-US" sz="2200" b="1"/>
              <a:t>sulong </a:t>
            </a:r>
            <a:r>
              <a:rPr lang="ja-JP" altLang="en-US" sz="2200" b="1">
                <a:latin typeface="Arial"/>
              </a:rPr>
              <a:t>“</a:t>
            </a:r>
            <a:r>
              <a:rPr lang="en-US" sz="2200" b="1"/>
              <a:t> dalam </a:t>
            </a:r>
          </a:p>
          <a:p>
            <a:pPr algn="ctr"/>
            <a:r>
              <a:rPr lang="en-US" sz="2200" b="1"/>
              <a:t>perhubungan disenat</a:t>
            </a:r>
          </a:p>
          <a:p>
            <a:pPr algn="ctr"/>
            <a:r>
              <a:rPr lang="en-US" sz="2200" b="1"/>
              <a:t> (Braccio Nuovo, Muzim</a:t>
            </a:r>
          </a:p>
          <a:p>
            <a:pPr algn="ctr"/>
            <a:r>
              <a:rPr lang="en-US" sz="2200" b="1"/>
              <a:t>Vatican)</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0" y="0"/>
            <a:ext cx="7467600" cy="838200"/>
          </a:xfrm>
          <a:solidFill>
            <a:srgbClr val="990033"/>
          </a:solidFill>
        </p:spPr>
        <p:txBody>
          <a:bodyPr/>
          <a:lstStyle/>
          <a:p>
            <a:r>
              <a:rPr lang="en-US" b="1">
                <a:solidFill>
                  <a:schemeClr val="tx1"/>
                </a:solidFill>
              </a:rPr>
              <a:t>Era Yunani Yang Ketara</a:t>
            </a:r>
            <a:endParaRPr lang="en-US">
              <a:solidFill>
                <a:schemeClr val="tx1"/>
              </a:solidFill>
            </a:endParaRPr>
          </a:p>
        </p:txBody>
      </p:sp>
      <p:sp>
        <p:nvSpPr>
          <p:cNvPr id="110596" name="Text Box 4"/>
          <p:cNvSpPr txBox="1">
            <a:spLocks noChangeArrowheads="1"/>
          </p:cNvSpPr>
          <p:nvPr/>
        </p:nvSpPr>
        <p:spPr bwMode="auto">
          <a:xfrm>
            <a:off x="76200" y="1066800"/>
            <a:ext cx="4056063" cy="6413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wrap="none">
            <a:spAutoFit/>
          </a:bodyPr>
          <a:lstStyle/>
          <a:p>
            <a:pPr eaLnBrk="1" hangingPunct="1"/>
            <a:r>
              <a:rPr lang="en-US" sz="3600" b="1">
                <a:latin typeface="Times New Roman" charset="0"/>
              </a:rPr>
              <a:t>Ptolemaic (301-198)</a:t>
            </a:r>
          </a:p>
        </p:txBody>
      </p:sp>
      <p:sp>
        <p:nvSpPr>
          <p:cNvPr id="110597" name="Rectangle 5"/>
          <p:cNvSpPr>
            <a:spLocks noChangeArrowheads="1"/>
          </p:cNvSpPr>
          <p:nvPr/>
        </p:nvSpPr>
        <p:spPr bwMode="auto">
          <a:xfrm>
            <a:off x="5053013" y="1825625"/>
            <a:ext cx="381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tx2"/>
              </a:buClr>
              <a:buSzPct val="75000"/>
              <a:buFont typeface="Wingdings" charset="0"/>
              <a:buChar char="n"/>
            </a:pPr>
            <a:endParaRPr lang="en-US" sz="2800">
              <a:effectLst>
                <a:outerShdw blurRad="38100" dist="38100" dir="2700000" algn="tl">
                  <a:srgbClr val="000000"/>
                </a:outerShdw>
              </a:effectLst>
              <a:latin typeface="Times New Roman" charset="0"/>
            </a:endParaRPr>
          </a:p>
        </p:txBody>
      </p:sp>
      <p:sp>
        <p:nvSpPr>
          <p:cNvPr id="110598" name="Text Box 6"/>
          <p:cNvSpPr txBox="1">
            <a:spLocks noChangeArrowheads="1"/>
          </p:cNvSpPr>
          <p:nvPr/>
        </p:nvSpPr>
        <p:spPr bwMode="auto">
          <a:xfrm>
            <a:off x="4595813" y="1066800"/>
            <a:ext cx="3752850" cy="6413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wrap="none">
            <a:spAutoFit/>
          </a:bodyPr>
          <a:lstStyle/>
          <a:p>
            <a:pPr eaLnBrk="1" hangingPunct="1"/>
            <a:r>
              <a:rPr lang="en-US" sz="3600" b="1">
                <a:latin typeface="Times New Roman" charset="0"/>
              </a:rPr>
              <a:t>Seleucid (198-143)</a:t>
            </a:r>
          </a:p>
        </p:txBody>
      </p:sp>
      <p:sp>
        <p:nvSpPr>
          <p:cNvPr id="110599" name="Rectangle 7"/>
          <p:cNvSpPr>
            <a:spLocks noChangeArrowheads="1"/>
          </p:cNvSpPr>
          <p:nvPr/>
        </p:nvSpPr>
        <p:spPr bwMode="auto">
          <a:xfrm>
            <a:off x="5105400" y="1946275"/>
            <a:ext cx="381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tx2"/>
              </a:buClr>
              <a:buSzPct val="75000"/>
              <a:buFont typeface="Wingdings" charset="0"/>
              <a:buChar char="n"/>
            </a:pPr>
            <a:endParaRPr lang="en-US" sz="2800">
              <a:effectLst>
                <a:outerShdw blurRad="38100" dist="38100" dir="2700000" algn="tl">
                  <a:srgbClr val="000000"/>
                </a:outerShdw>
              </a:effectLst>
              <a:latin typeface="Times New Roman" charset="0"/>
            </a:endParaRPr>
          </a:p>
        </p:txBody>
      </p:sp>
      <p:sp>
        <p:nvSpPr>
          <p:cNvPr id="110600" name="Rectangle 8"/>
          <p:cNvSpPr>
            <a:spLocks noChangeArrowheads="1"/>
          </p:cNvSpPr>
          <p:nvPr/>
        </p:nvSpPr>
        <p:spPr bwMode="auto">
          <a:xfrm>
            <a:off x="4953000" y="1905000"/>
            <a:ext cx="4191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tx2"/>
              </a:buClr>
              <a:buSzPct val="75000"/>
              <a:buFont typeface="Wingdings" charset="0"/>
              <a:buChar char="n"/>
            </a:pPr>
            <a:r>
              <a:rPr lang="en-US" sz="3200" b="1">
                <a:effectLst>
                  <a:outerShdw blurRad="38100" dist="38100" dir="2700000" algn="tl">
                    <a:srgbClr val="000000"/>
                  </a:outerShdw>
                </a:effectLst>
                <a:latin typeface="Times New Roman" charset="0"/>
              </a:rPr>
              <a:t>Imam Besar</a:t>
            </a:r>
          </a:p>
          <a:p>
            <a:pPr marL="342900" indent="-342900" eaLnBrk="1" hangingPunct="1">
              <a:spcBef>
                <a:spcPct val="20000"/>
              </a:spcBef>
              <a:buClr>
                <a:schemeClr val="tx2"/>
              </a:buClr>
              <a:buSzPct val="75000"/>
              <a:buFont typeface="Wingdings" charset="0"/>
              <a:buChar char="n"/>
            </a:pPr>
            <a:r>
              <a:rPr lang="en-US" sz="3200" b="1">
                <a:effectLst>
                  <a:outerShdw blurRad="38100" dist="38100" dir="2700000" algn="tl">
                    <a:srgbClr val="000000"/>
                  </a:outerShdw>
                </a:effectLst>
                <a:latin typeface="Times New Roman" charset="0"/>
              </a:rPr>
              <a:t>Kehadiran Hasidim</a:t>
            </a:r>
          </a:p>
          <a:p>
            <a:pPr marL="342900" indent="-342900" eaLnBrk="1" hangingPunct="1">
              <a:spcBef>
                <a:spcPct val="20000"/>
              </a:spcBef>
              <a:buClr>
                <a:schemeClr val="tx2"/>
              </a:buClr>
              <a:buSzPct val="75000"/>
              <a:buFont typeface="Wingdings" charset="0"/>
              <a:buChar char="n"/>
            </a:pPr>
            <a:r>
              <a:rPr lang="en-US" sz="3200" b="1">
                <a:effectLst>
                  <a:outerShdw blurRad="38100" dist="38100" dir="2700000" algn="tl">
                    <a:srgbClr val="000000"/>
                  </a:outerShdw>
                </a:effectLst>
                <a:latin typeface="Times New Roman" charset="0"/>
              </a:rPr>
              <a:t>Kemusnahan Bait Tuhan</a:t>
            </a:r>
          </a:p>
          <a:p>
            <a:pPr marL="342900" indent="-342900" eaLnBrk="1" hangingPunct="1">
              <a:spcBef>
                <a:spcPct val="20000"/>
              </a:spcBef>
              <a:buClr>
                <a:schemeClr val="tx2"/>
              </a:buClr>
              <a:buSzPct val="75000"/>
              <a:buFont typeface="Wingdings" charset="0"/>
              <a:buChar char="n"/>
            </a:pPr>
            <a:r>
              <a:rPr lang="en-US" sz="3200" b="1">
                <a:effectLst>
                  <a:outerShdw blurRad="38100" dist="38100" dir="2700000" algn="tl">
                    <a:srgbClr val="000000"/>
                  </a:outerShdw>
                </a:effectLst>
                <a:latin typeface="Times New Roman" charset="0"/>
              </a:rPr>
              <a:t>Pemberontakan Makabi </a:t>
            </a:r>
          </a:p>
          <a:p>
            <a:pPr marL="342900" indent="-342900" eaLnBrk="1" hangingPunct="1">
              <a:spcBef>
                <a:spcPct val="20000"/>
              </a:spcBef>
              <a:buClr>
                <a:schemeClr val="tx2"/>
              </a:buClr>
              <a:buSzPct val="75000"/>
              <a:buFont typeface="Wingdings" charset="0"/>
              <a:buChar char="n"/>
            </a:pPr>
            <a:r>
              <a:rPr lang="en-US" sz="3200" b="1">
                <a:effectLst>
                  <a:outerShdw blurRad="38100" dist="38100" dir="2700000" algn="tl">
                    <a:srgbClr val="000000"/>
                  </a:outerShdw>
                </a:effectLst>
                <a:latin typeface="Times New Roman" charset="0"/>
              </a:rPr>
              <a:t>Kehadiran Saduki</a:t>
            </a:r>
          </a:p>
        </p:txBody>
      </p:sp>
      <p:sp>
        <p:nvSpPr>
          <p:cNvPr id="110601" name="Text Box 9"/>
          <p:cNvSpPr txBox="1">
            <a:spLocks noChangeArrowheads="1"/>
          </p:cNvSpPr>
          <p:nvPr/>
        </p:nvSpPr>
        <p:spPr bwMode="auto">
          <a:xfrm>
            <a:off x="7467600" y="762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pPr>
            <a:r>
              <a:rPr lang="en-US" sz="2400" b="1">
                <a:latin typeface="Times New Roman" charset="0"/>
              </a:rPr>
              <a:t>62, 65, 95</a:t>
            </a:r>
          </a:p>
        </p:txBody>
      </p:sp>
      <p:sp>
        <p:nvSpPr>
          <p:cNvPr id="110602" name="Rectangle 10"/>
          <p:cNvSpPr>
            <a:spLocks noChangeArrowheads="1"/>
          </p:cNvSpPr>
          <p:nvPr/>
        </p:nvSpPr>
        <p:spPr bwMode="auto">
          <a:xfrm>
            <a:off x="228600" y="1905000"/>
            <a:ext cx="4495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tx2"/>
              </a:buClr>
              <a:buSzPct val="75000"/>
              <a:buFont typeface="Wingdings" charset="0"/>
              <a:buChar char="n"/>
            </a:pPr>
            <a:r>
              <a:rPr lang="en-US" sz="3200" b="1">
                <a:effectLst>
                  <a:outerShdw blurRad="38100" dist="38100" dir="2700000" algn="tl">
                    <a:srgbClr val="000000"/>
                  </a:outerShdw>
                </a:effectLst>
                <a:latin typeface="Times New Roman" charset="0"/>
              </a:rPr>
              <a:t>Kebebasan Agama</a:t>
            </a:r>
          </a:p>
          <a:p>
            <a:pPr marL="342900" indent="-342900" eaLnBrk="1" hangingPunct="1">
              <a:spcBef>
                <a:spcPct val="20000"/>
              </a:spcBef>
              <a:buClr>
                <a:schemeClr val="tx2"/>
              </a:buClr>
              <a:buSzPct val="75000"/>
              <a:buFont typeface="Wingdings" charset="0"/>
              <a:buChar char="n"/>
            </a:pPr>
            <a:r>
              <a:rPr lang="en-US" sz="3200" b="1">
                <a:effectLst>
                  <a:outerShdw blurRad="38100" dist="38100" dir="2700000" algn="tl">
                    <a:srgbClr val="000000"/>
                  </a:outerShdw>
                </a:effectLst>
                <a:latin typeface="Times New Roman" charset="0"/>
              </a:rPr>
              <a:t>Kehadiran Sanhedrin</a:t>
            </a:r>
          </a:p>
          <a:p>
            <a:pPr marL="342900" indent="-342900" eaLnBrk="1" hangingPunct="1">
              <a:spcBef>
                <a:spcPct val="20000"/>
              </a:spcBef>
              <a:buClr>
                <a:schemeClr val="tx2"/>
              </a:buClr>
              <a:buSzPct val="75000"/>
              <a:buFont typeface="Wingdings" charset="0"/>
              <a:buChar char="n"/>
            </a:pPr>
            <a:r>
              <a:rPr lang="en-US" sz="3200" b="1">
                <a:effectLst>
                  <a:outerShdw blurRad="38100" dist="38100" dir="2700000" algn="tl">
                    <a:srgbClr val="000000"/>
                  </a:outerShdw>
                </a:effectLst>
                <a:latin typeface="Times New Roman" charset="0"/>
              </a:rPr>
              <a:t>Berbahasa dimana Berada</a:t>
            </a:r>
          </a:p>
          <a:p>
            <a:pPr marL="342900" indent="-342900" eaLnBrk="1" hangingPunct="1">
              <a:spcBef>
                <a:spcPct val="20000"/>
              </a:spcBef>
              <a:buClr>
                <a:schemeClr val="tx2"/>
              </a:buClr>
              <a:buSzPct val="75000"/>
              <a:buFont typeface="Wingdings" charset="0"/>
              <a:buChar char="n"/>
            </a:pPr>
            <a:r>
              <a:rPr lang="en-US" sz="3200" b="1">
                <a:effectLst>
                  <a:outerShdw blurRad="38100" dist="38100" dir="2700000" algn="tl">
                    <a:srgbClr val="000000"/>
                  </a:outerShdw>
                </a:effectLst>
                <a:latin typeface="Times New Roman" charset="0"/>
              </a:rPr>
              <a:t>Penghijrahan Alexander </a:t>
            </a:r>
          </a:p>
          <a:p>
            <a:pPr marL="342900" indent="-342900" eaLnBrk="1" hangingPunct="1">
              <a:spcBef>
                <a:spcPct val="20000"/>
              </a:spcBef>
              <a:buClr>
                <a:schemeClr val="tx2"/>
              </a:buClr>
              <a:buSzPct val="75000"/>
              <a:buFont typeface="Wingdings" charset="0"/>
              <a:buChar char="n"/>
            </a:pPr>
            <a:r>
              <a:rPr lang="en-US" sz="3200" b="1">
                <a:effectLst>
                  <a:outerShdw blurRad="38100" dist="38100" dir="2700000" algn="tl">
                    <a:srgbClr val="000000"/>
                  </a:outerShdw>
                </a:effectLst>
                <a:latin typeface="Times New Roman" charset="0"/>
              </a:rPr>
              <a:t>Bahasa Yunani/LXX</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0600"/>
                                        </p:tgtEl>
                                        <p:attrNameLst>
                                          <p:attrName>style.visibility</p:attrName>
                                        </p:attrNameLst>
                                      </p:cBhvr>
                                      <p:to>
                                        <p:strVal val="visible"/>
                                      </p:to>
                                    </p:set>
                                    <p:anim calcmode="lin" valueType="num">
                                      <p:cBhvr additive="base">
                                        <p:cTn id="7" dur="500" fill="hold"/>
                                        <p:tgtEl>
                                          <p:spTgt spid="110600"/>
                                        </p:tgtEl>
                                        <p:attrNameLst>
                                          <p:attrName>ppt_x</p:attrName>
                                        </p:attrNameLst>
                                      </p:cBhvr>
                                      <p:tavLst>
                                        <p:tav tm="0">
                                          <p:val>
                                            <p:strVal val="1+#ppt_w/2"/>
                                          </p:val>
                                        </p:tav>
                                        <p:tav tm="100000">
                                          <p:val>
                                            <p:strVal val="#ppt_x"/>
                                          </p:val>
                                        </p:tav>
                                      </p:tavLst>
                                    </p:anim>
                                    <p:anim calcmode="lin" valueType="num">
                                      <p:cBhvr additive="base">
                                        <p:cTn id="8" dur="500" fill="hold"/>
                                        <p:tgtEl>
                                          <p:spTgt spid="1106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0"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0" y="277813"/>
            <a:ext cx="5029200" cy="1931987"/>
          </a:xfrm>
        </p:spPr>
        <p:txBody>
          <a:bodyPr/>
          <a:lstStyle/>
          <a:p>
            <a:pPr algn="l"/>
            <a:r>
              <a:rPr lang="en-US" sz="4000"/>
              <a:t>Titus memusnahkan  Bait orang Yahudi</a:t>
            </a:r>
          </a:p>
        </p:txBody>
      </p:sp>
      <p:pic>
        <p:nvPicPr>
          <p:cNvPr id="102403" name="Picture 3" descr="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98763"/>
            <a:ext cx="6053138" cy="4059237"/>
          </a:xfrm>
          <a:prstGeom prst="rect">
            <a:avLst/>
          </a:prstGeom>
          <a:noFill/>
          <a:extLst>
            <a:ext uri="{909E8E84-426E-40dd-AFC4-6F175D3DCCD1}">
              <a14:hiddenFill xmlns:a14="http://schemas.microsoft.com/office/drawing/2010/main">
                <a:solidFill>
                  <a:srgbClr val="FFFFFF"/>
                </a:solidFill>
              </a14:hiddenFill>
            </a:ext>
          </a:extLst>
        </p:spPr>
      </p:pic>
      <p:pic>
        <p:nvPicPr>
          <p:cNvPr id="102404" name="Picture 4" descr="Lampstand"/>
          <p:cNvPicPr>
            <a:picLocks noChangeAspect="1" noChangeArrowheads="1"/>
          </p:cNvPicPr>
          <p:nvPr/>
        </p:nvPicPr>
        <p:blipFill>
          <a:blip r:embed="rId4">
            <a:extLst>
              <a:ext uri="{28A0092B-C50C-407E-A947-70E740481C1C}">
                <a14:useLocalDpi xmlns:a14="http://schemas.microsoft.com/office/drawing/2010/main" val="0"/>
              </a:ext>
            </a:extLst>
          </a:blip>
          <a:srcRect l="36363" t="920" r="3978" b="2147"/>
          <a:stretch>
            <a:fillRect/>
          </a:stretch>
        </p:blipFill>
        <p:spPr bwMode="auto">
          <a:xfrm>
            <a:off x="4924425" y="-2667000"/>
            <a:ext cx="4219575" cy="9525000"/>
          </a:xfrm>
          <a:prstGeom prst="rect">
            <a:avLst/>
          </a:prstGeom>
          <a:noFill/>
          <a:extLst>
            <a:ext uri="{909E8E84-426E-40dd-AFC4-6F175D3DCCD1}">
              <a14:hiddenFill xmlns:a14="http://schemas.microsoft.com/office/drawing/2010/main">
                <a:solidFill>
                  <a:srgbClr val="FFFFFF"/>
                </a:solidFill>
              </a14:hiddenFill>
            </a:ext>
          </a:extLst>
        </p:spPr>
      </p:pic>
      <p:pic>
        <p:nvPicPr>
          <p:cNvPr id="102405" name="Picture 5" descr="Lampstand"/>
          <p:cNvPicPr>
            <a:picLocks noChangeAspect="1" noChangeArrowheads="1"/>
          </p:cNvPicPr>
          <p:nvPr/>
        </p:nvPicPr>
        <p:blipFill>
          <a:blip r:embed="rId4">
            <a:extLst>
              <a:ext uri="{28A0092B-C50C-407E-A947-70E740481C1C}">
                <a14:useLocalDpi xmlns:a14="http://schemas.microsoft.com/office/drawing/2010/main" val="0"/>
              </a:ext>
            </a:extLst>
          </a:blip>
          <a:srcRect r="65341" b="59816"/>
          <a:stretch>
            <a:fillRect/>
          </a:stretch>
        </p:blipFill>
        <p:spPr bwMode="auto">
          <a:xfrm>
            <a:off x="0" y="2209800"/>
            <a:ext cx="1549400" cy="2495550"/>
          </a:xfrm>
          <a:prstGeom prst="rect">
            <a:avLst/>
          </a:prstGeom>
          <a:noFill/>
          <a:extLst>
            <a:ext uri="{909E8E84-426E-40dd-AFC4-6F175D3DCCD1}">
              <a14:hiddenFill xmlns:a14="http://schemas.microsoft.com/office/drawing/2010/main">
                <a:solidFill>
                  <a:srgbClr val="FFFFFF"/>
                </a:solidFill>
              </a14:hiddenFill>
            </a:ext>
          </a:extLst>
        </p:spPr>
      </p:pic>
      <p:sp>
        <p:nvSpPr>
          <p:cNvPr id="102406" name="Rectangle 6"/>
          <p:cNvSpPr>
            <a:spLocks noChangeArrowheads="1"/>
          </p:cNvSpPr>
          <p:nvPr/>
        </p:nvSpPr>
        <p:spPr bwMode="auto">
          <a:xfrm>
            <a:off x="5029200" y="-2590800"/>
            <a:ext cx="3048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000" b="1"/>
              <a:t>Bait dirampas</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Domitian"/>
          <p:cNvPicPr>
            <a:picLocks noChangeAspect="1" noChangeArrowheads="1"/>
          </p:cNvPicPr>
          <p:nvPr/>
        </p:nvPicPr>
        <p:blipFill>
          <a:blip r:embed="rId3">
            <a:extLst>
              <a:ext uri="{28A0092B-C50C-407E-A947-70E740481C1C}">
                <a14:useLocalDpi xmlns:a14="http://schemas.microsoft.com/office/drawing/2010/main" val="0"/>
              </a:ext>
            </a:extLst>
          </a:blip>
          <a:srcRect t="4405" r="30177"/>
          <a:stretch>
            <a:fillRect/>
          </a:stretch>
        </p:blipFill>
        <p:spPr bwMode="auto">
          <a:xfrm>
            <a:off x="0" y="0"/>
            <a:ext cx="57546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8069" name="Picture 5" descr="Domitian"/>
          <p:cNvPicPr>
            <a:picLocks noChangeAspect="1" noChangeArrowheads="1"/>
          </p:cNvPicPr>
          <p:nvPr/>
        </p:nvPicPr>
        <p:blipFill>
          <a:blip r:embed="rId3">
            <a:extLst>
              <a:ext uri="{28A0092B-C50C-407E-A947-70E740481C1C}">
                <a14:useLocalDpi xmlns:a14="http://schemas.microsoft.com/office/drawing/2010/main" val="0"/>
              </a:ext>
            </a:extLst>
          </a:blip>
          <a:srcRect l="72105" b="39999"/>
          <a:stretch>
            <a:fillRect/>
          </a:stretch>
        </p:blipFill>
        <p:spPr bwMode="auto">
          <a:xfrm>
            <a:off x="5715000" y="1371600"/>
            <a:ext cx="2930525" cy="5486400"/>
          </a:xfrm>
          <a:prstGeom prst="rect">
            <a:avLst/>
          </a:prstGeom>
          <a:noFill/>
          <a:extLst>
            <a:ext uri="{909E8E84-426E-40dd-AFC4-6F175D3DCCD1}">
              <a14:hiddenFill xmlns:a14="http://schemas.microsoft.com/office/drawing/2010/main">
                <a:solidFill>
                  <a:srgbClr val="FFFFFF"/>
                </a:solidFill>
              </a14:hiddenFill>
            </a:ext>
          </a:extLst>
        </p:spPr>
      </p:pic>
      <p:sp>
        <p:nvSpPr>
          <p:cNvPr id="88066" name="Rectangle 2"/>
          <p:cNvSpPr>
            <a:spLocks noGrp="1" noChangeArrowheads="1"/>
          </p:cNvSpPr>
          <p:nvPr>
            <p:ph type="title"/>
          </p:nvPr>
        </p:nvSpPr>
        <p:spPr>
          <a:xfrm>
            <a:off x="3048000" y="277813"/>
            <a:ext cx="5638800" cy="1143000"/>
          </a:xfrm>
          <a:solidFill>
            <a:srgbClr val="FF0000"/>
          </a:solidFill>
        </p:spPr>
        <p:txBody>
          <a:bodyPr/>
          <a:lstStyle/>
          <a:p>
            <a:r>
              <a:rPr lang="en-US"/>
              <a:t>Domitian </a:t>
            </a:r>
            <a:r>
              <a:rPr lang="en-US" sz="3600"/>
              <a:t>(MS 81-96)</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306388"/>
            <a:ext cx="9144000" cy="760412"/>
          </a:xfrm>
        </p:spPr>
        <p:txBody>
          <a:bodyPr/>
          <a:lstStyle/>
          <a:p>
            <a:r>
              <a:rPr lang="en-US" sz="2800" b="1"/>
              <a:t>Maharaja-maharaja Rom dari Agustus ke Klaudius</a:t>
            </a:r>
          </a:p>
        </p:txBody>
      </p:sp>
      <p:sp>
        <p:nvSpPr>
          <p:cNvPr id="70661" name="Text Box 5"/>
          <p:cNvSpPr txBox="1">
            <a:spLocks noChangeArrowheads="1"/>
          </p:cNvSpPr>
          <p:nvPr/>
        </p:nvSpPr>
        <p:spPr bwMode="auto">
          <a:xfrm>
            <a:off x="8534400" y="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72</a:t>
            </a:r>
          </a:p>
        </p:txBody>
      </p:sp>
      <p:graphicFrame>
        <p:nvGraphicFramePr>
          <p:cNvPr id="70729" name="Group 73"/>
          <p:cNvGraphicFramePr>
            <a:graphicFrameLocks noGrp="1"/>
          </p:cNvGraphicFramePr>
          <p:nvPr/>
        </p:nvGraphicFramePr>
        <p:xfrm>
          <a:off x="0" y="914400"/>
          <a:ext cx="9144000" cy="1574800"/>
        </p:xfrm>
        <a:graphic>
          <a:graphicData uri="http://schemas.openxmlformats.org/drawingml/2006/table">
            <a:tbl>
              <a:tblPr/>
              <a:tblGrid>
                <a:gridCol w="1373188"/>
                <a:gridCol w="1536700"/>
                <a:gridCol w="2562225"/>
                <a:gridCol w="1730375"/>
                <a:gridCol w="1941512"/>
              </a:tblGrid>
              <a:tr h="1574800">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Tarikh</a:t>
                      </a:r>
                    </a:p>
                  </a:txBody>
                  <a:tcPr marL="122182" marR="122182" marT="61091" marB="610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Nama</a:t>
                      </a:r>
                    </a:p>
                  </a:txBody>
                  <a:tcPr marL="122182" marR="122182" marT="61091" marB="610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Peristiwa</a:t>
                      </a:r>
                    </a:p>
                  </a:txBody>
                  <a:tcPr marL="122182" marR="122182" marT="61091" marB="610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Rujukan</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Perilaku</a:t>
                      </a: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Terhadap Yahudi &amp; Kristian</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r>
            </a:tbl>
          </a:graphicData>
        </a:graphic>
      </p:graphicFrame>
      <p:graphicFrame>
        <p:nvGraphicFramePr>
          <p:cNvPr id="70768" name="Group 112"/>
          <p:cNvGraphicFramePr>
            <a:graphicFrameLocks noGrp="1"/>
          </p:cNvGraphicFramePr>
          <p:nvPr/>
        </p:nvGraphicFramePr>
        <p:xfrm>
          <a:off x="0" y="2514600"/>
          <a:ext cx="9144000" cy="4451128"/>
        </p:xfrm>
        <a:graphic>
          <a:graphicData uri="http://schemas.openxmlformats.org/drawingml/2006/table">
            <a:tbl>
              <a:tblPr/>
              <a:tblGrid>
                <a:gridCol w="1366838"/>
                <a:gridCol w="1539875"/>
                <a:gridCol w="2581275"/>
                <a:gridCol w="1714500"/>
                <a:gridCol w="1941512"/>
              </a:tblGrid>
              <a:tr h="812800">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SM – MS 14</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Agustus</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Kelahiran Alamsih</a:t>
                      </a: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Lukas 2:1</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Kebebasan, keilahian selepas kematian Nya.</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14-37</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Tiberius</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Pelayanan &amp;  kematian Isa Alamsih</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Lukas 3:1</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Pembebasan</a:t>
                      </a: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428625">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37-41</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Kaligula (Gaius)</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Mengaku keilahian</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596900">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41-54</a:t>
                      </a: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Klaudius</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Kelaparan,pembuangan Yahudi dari Rome, Perjalanan Missionary </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Kis 11:28; Kis 18:2; Kis 13-28</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Tolerance</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1026"/>
          <p:cNvSpPr>
            <a:spLocks noGrp="1" noChangeArrowheads="1"/>
          </p:cNvSpPr>
          <p:nvPr>
            <p:ph type="title"/>
          </p:nvPr>
        </p:nvSpPr>
        <p:spPr>
          <a:xfrm>
            <a:off x="0" y="306388"/>
            <a:ext cx="9144000" cy="838200"/>
          </a:xfrm>
        </p:spPr>
        <p:txBody>
          <a:bodyPr/>
          <a:lstStyle/>
          <a:p>
            <a:r>
              <a:rPr lang="en-US" sz="3600"/>
              <a:t>Maharaja-maharaja Rome dari Nero ke Vespasian</a:t>
            </a:r>
          </a:p>
        </p:txBody>
      </p:sp>
      <p:sp>
        <p:nvSpPr>
          <p:cNvPr id="199683" name="Text Box 1027"/>
          <p:cNvSpPr txBox="1">
            <a:spLocks noChangeArrowheads="1"/>
          </p:cNvSpPr>
          <p:nvPr/>
        </p:nvSpPr>
        <p:spPr bwMode="auto">
          <a:xfrm>
            <a:off x="8534400" y="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72</a:t>
            </a:r>
          </a:p>
        </p:txBody>
      </p:sp>
      <p:graphicFrame>
        <p:nvGraphicFramePr>
          <p:cNvPr id="199792" name="Group 1136"/>
          <p:cNvGraphicFramePr>
            <a:graphicFrameLocks noGrp="1"/>
          </p:cNvGraphicFramePr>
          <p:nvPr/>
        </p:nvGraphicFramePr>
        <p:xfrm>
          <a:off x="527050" y="1241425"/>
          <a:ext cx="8159750" cy="1463302"/>
        </p:xfrm>
        <a:graphic>
          <a:graphicData uri="http://schemas.openxmlformats.org/drawingml/2006/table">
            <a:tbl>
              <a:tblPr/>
              <a:tblGrid>
                <a:gridCol w="1225550"/>
                <a:gridCol w="1371600"/>
                <a:gridCol w="2286000"/>
                <a:gridCol w="1544638"/>
                <a:gridCol w="1731962"/>
              </a:tblGrid>
              <a:tr h="990600">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Tarikh MS</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Name</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Peristiwa</a:t>
                      </a:r>
                    </a:p>
                  </a:txBody>
                  <a:tcPr marL="122182" marR="122182" marT="61091" marB="610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Rujukan</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Perilaku Terhadap</a:t>
                      </a: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Yahudi &amp; Kristians</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r>
            </a:tbl>
          </a:graphicData>
        </a:graphic>
      </p:graphicFrame>
      <p:graphicFrame>
        <p:nvGraphicFramePr>
          <p:cNvPr id="199783" name="Group 1127"/>
          <p:cNvGraphicFramePr>
            <a:graphicFrameLocks noGrp="1"/>
          </p:cNvGraphicFramePr>
          <p:nvPr/>
        </p:nvGraphicFramePr>
        <p:xfrm>
          <a:off x="527050" y="2641600"/>
          <a:ext cx="8159750" cy="4473464"/>
        </p:xfrm>
        <a:graphic>
          <a:graphicData uri="http://schemas.openxmlformats.org/drawingml/2006/table">
            <a:tbl>
              <a:tblPr/>
              <a:tblGrid>
                <a:gridCol w="1225550"/>
                <a:gridCol w="1371600"/>
                <a:gridCol w="2301875"/>
                <a:gridCol w="1528763"/>
                <a:gridCol w="1731962"/>
              </a:tblGrid>
              <a:tr h="685800">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54-68</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Nero</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Pembicaraan Paulus, Penganiayaan di Rome</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Kis 25:10-12; 27:24; </a:t>
                      </a:r>
                      <a:b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b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2 Tim 4:16-17.</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Mengaku keilahian</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596900">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68</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Galba</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596900">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69</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Otho</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596900">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69</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Vitellius</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596900">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69-79</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Vespasian</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Kemusnahan Jerusalem</a:t>
                      </a: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Mat 24:1, 2; cf. Dan 9:27</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Peperangan Yahudi</a:t>
                      </a: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a:xfrm>
            <a:off x="0" y="306388"/>
            <a:ext cx="9144000" cy="838200"/>
          </a:xfrm>
        </p:spPr>
        <p:txBody>
          <a:bodyPr/>
          <a:lstStyle/>
          <a:p>
            <a:r>
              <a:rPr lang="en-US" sz="3600"/>
              <a:t>Maharaja-maharaja Rome  dari Titus ke Hadrian</a:t>
            </a:r>
          </a:p>
        </p:txBody>
      </p:sp>
      <p:sp>
        <p:nvSpPr>
          <p:cNvPr id="201731" name="Text Box 1027"/>
          <p:cNvSpPr txBox="1">
            <a:spLocks noChangeArrowheads="1"/>
          </p:cNvSpPr>
          <p:nvPr/>
        </p:nvSpPr>
        <p:spPr bwMode="auto">
          <a:xfrm>
            <a:off x="8534400" y="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72</a:t>
            </a:r>
          </a:p>
        </p:txBody>
      </p:sp>
      <p:graphicFrame>
        <p:nvGraphicFramePr>
          <p:cNvPr id="201831" name="Group 1127"/>
          <p:cNvGraphicFramePr>
            <a:graphicFrameLocks noGrp="1"/>
          </p:cNvGraphicFramePr>
          <p:nvPr/>
        </p:nvGraphicFramePr>
        <p:xfrm>
          <a:off x="527050" y="1241425"/>
          <a:ext cx="8159750" cy="1341382"/>
        </p:xfrm>
        <a:graphic>
          <a:graphicData uri="http://schemas.openxmlformats.org/drawingml/2006/table">
            <a:tbl>
              <a:tblPr/>
              <a:tblGrid>
                <a:gridCol w="1225550"/>
                <a:gridCol w="1371600"/>
                <a:gridCol w="2286000"/>
                <a:gridCol w="1544638"/>
                <a:gridCol w="1731962"/>
              </a:tblGrid>
              <a:tr h="990600">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Tarikh MS</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Nama</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Peristiwa</a:t>
                      </a: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Rujukan</a:t>
                      </a:r>
                    </a:p>
                  </a:txBody>
                  <a:tcPr marL="122182" marR="122182" marT="61091" marB="610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Perilaku Terhadap Yahudi &amp; Kristian</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r>
            </a:tbl>
          </a:graphicData>
        </a:graphic>
      </p:graphicFrame>
      <p:graphicFrame>
        <p:nvGraphicFramePr>
          <p:cNvPr id="201837" name="Group 1133"/>
          <p:cNvGraphicFramePr>
            <a:graphicFrameLocks noGrp="1"/>
          </p:cNvGraphicFramePr>
          <p:nvPr/>
        </p:nvGraphicFramePr>
        <p:xfrm>
          <a:off x="527050" y="2641600"/>
          <a:ext cx="8159750" cy="3863864"/>
        </p:xfrm>
        <a:graphic>
          <a:graphicData uri="http://schemas.openxmlformats.org/drawingml/2006/table">
            <a:tbl>
              <a:tblPr/>
              <a:tblGrid>
                <a:gridCol w="1225550"/>
                <a:gridCol w="1371600"/>
                <a:gridCol w="2301875"/>
                <a:gridCol w="1528763"/>
                <a:gridCol w="1731962"/>
              </a:tblGrid>
              <a:tr h="596900">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79-81</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Titus</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596900">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81-96</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Domitian</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Menganiaya Kristian</a:t>
                      </a: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Mengaku keilahian</a:t>
                      </a: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596900">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96-98</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Nerva</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596900">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98-117</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Trajan</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596900">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117-138</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Hadrian</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GB"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rPr>
                        <a:t>Bar-Kochba pemberontakan Yahudi di tindas.</a:t>
                      </a:r>
                      <a:endParaRPr kumimoji="0" lang="en-US" sz="2000" b="1" i="0" u="none" strike="noStrike" cap="none" normalizeH="0" baseline="0">
                        <a:ln>
                          <a:noFill/>
                        </a:ln>
                        <a:solidFill>
                          <a:schemeClr val="tx1"/>
                        </a:solidFill>
                        <a:effectLst>
                          <a:outerShdw blurRad="38100" dist="38100" dir="2700000" algn="tl">
                            <a:srgbClr val="000000"/>
                          </a:outerShdw>
                        </a:effectLst>
                        <a:latin typeface="Times New Roman" charset="0"/>
                        <a:ea typeface="ＭＳ Ｐゴシック" charset="0"/>
                      </a:endParaRPr>
                    </a:p>
                  </a:txBody>
                  <a:tcPr marL="122182" marR="122182" marT="61091" marB="61091"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sz="4000"/>
              <a:t>Apa yang dapat dipelajari dari para Maharaja Rom?</a:t>
            </a:r>
          </a:p>
        </p:txBody>
      </p:sp>
      <p:sp>
        <p:nvSpPr>
          <p:cNvPr id="69635" name="Rectangle 3"/>
          <p:cNvSpPr>
            <a:spLocks noGrp="1" noChangeArrowheads="1"/>
          </p:cNvSpPr>
          <p:nvPr>
            <p:ph type="body"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0" name="Picture 6" descr="Clin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3538"/>
            <a:ext cx="9220200" cy="6494462"/>
          </a:xfrm>
          <a:prstGeom prst="rect">
            <a:avLst/>
          </a:prstGeom>
          <a:noFill/>
          <a:extLst>
            <a:ext uri="{909E8E84-426E-40dd-AFC4-6F175D3DCCD1}">
              <a14:hiddenFill xmlns:a14="http://schemas.microsoft.com/office/drawing/2010/main">
                <a:solidFill>
                  <a:srgbClr val="FFFFFF"/>
                </a:solidFill>
              </a14:hiddenFill>
            </a:ext>
          </a:extLst>
        </p:spPr>
      </p:pic>
      <p:sp>
        <p:nvSpPr>
          <p:cNvPr id="67586" name="Rectangle 2" descr="Purple mesh"/>
          <p:cNvSpPr>
            <a:spLocks noGrp="1" noChangeArrowheads="1"/>
          </p:cNvSpPr>
          <p:nvPr>
            <p:ph type="title"/>
          </p:nvPr>
        </p:nvSpPr>
        <p:spPr>
          <a:xfrm>
            <a:off x="3810000" y="0"/>
            <a:ext cx="5410200" cy="1905000"/>
          </a:xfrm>
          <a:blipFill dpi="0" rotWithShape="1">
            <a:blip r:embed="rId4"/>
            <a:srcRect/>
            <a:tile tx="0" ty="0" sx="100000" sy="100000" flip="none" algn="tl"/>
          </a:blipFill>
        </p:spPr>
        <p:txBody>
          <a:bodyPr/>
          <a:lstStyle/>
          <a:p>
            <a:r>
              <a:rPr lang="en-US"/>
              <a:t>Pelajaran dari Kepimpinan Clinton</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Empe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600" y="0"/>
            <a:ext cx="6375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1" name="Rectangle 3"/>
          <p:cNvSpPr>
            <a:spLocks noGrp="1" noChangeArrowheads="1"/>
          </p:cNvSpPr>
          <p:nvPr>
            <p:ph type="title"/>
          </p:nvPr>
        </p:nvSpPr>
        <p:spPr>
          <a:xfrm>
            <a:off x="0" y="0"/>
            <a:ext cx="3657600" cy="2438400"/>
          </a:xfrm>
          <a:solidFill>
            <a:schemeClr val="accent2"/>
          </a:solidFill>
        </p:spPr>
        <p:txBody>
          <a:bodyPr/>
          <a:lstStyle/>
          <a:p>
            <a:r>
              <a:rPr lang="en-US" sz="4000"/>
              <a:t>Perhubungan Antara</a:t>
            </a:r>
            <a:br>
              <a:rPr lang="en-US" sz="4000"/>
            </a:br>
            <a:r>
              <a:rPr lang="en-US" sz="4000"/>
              <a:t>Maharaja</a:t>
            </a:r>
          </a:p>
        </p:txBody>
      </p:sp>
      <p:sp>
        <p:nvSpPr>
          <p:cNvPr id="94212" name="Text Box 4"/>
          <p:cNvSpPr txBox="1">
            <a:spLocks noChangeArrowheads="1"/>
          </p:cNvSpPr>
          <p:nvPr/>
        </p:nvSpPr>
        <p:spPr bwMode="auto">
          <a:xfrm>
            <a:off x="3886200" y="381000"/>
            <a:ext cx="1219200" cy="3968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Julius</a:t>
            </a:r>
          </a:p>
        </p:txBody>
      </p:sp>
      <p:sp>
        <p:nvSpPr>
          <p:cNvPr id="94213" name="Text Box 5"/>
          <p:cNvSpPr txBox="1">
            <a:spLocks noChangeArrowheads="1"/>
          </p:cNvSpPr>
          <p:nvPr/>
        </p:nvSpPr>
        <p:spPr bwMode="auto">
          <a:xfrm>
            <a:off x="5791200" y="1828800"/>
            <a:ext cx="1371600" cy="3968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Agustus</a:t>
            </a:r>
          </a:p>
        </p:txBody>
      </p:sp>
      <p:sp>
        <p:nvSpPr>
          <p:cNvPr id="94214" name="Text Box 6"/>
          <p:cNvSpPr txBox="1">
            <a:spLocks noChangeArrowheads="1"/>
          </p:cNvSpPr>
          <p:nvPr/>
        </p:nvSpPr>
        <p:spPr bwMode="auto">
          <a:xfrm>
            <a:off x="8001000" y="2590800"/>
            <a:ext cx="1219200" cy="3968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Tiberius</a:t>
            </a:r>
          </a:p>
        </p:txBody>
      </p:sp>
      <p:sp>
        <p:nvSpPr>
          <p:cNvPr id="94215" name="Text Box 7"/>
          <p:cNvSpPr txBox="1">
            <a:spLocks noChangeArrowheads="1"/>
          </p:cNvSpPr>
          <p:nvPr/>
        </p:nvSpPr>
        <p:spPr bwMode="auto">
          <a:xfrm>
            <a:off x="7924800" y="3733800"/>
            <a:ext cx="1371600" cy="3968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Klaudius</a:t>
            </a:r>
          </a:p>
        </p:txBody>
      </p:sp>
      <p:sp>
        <p:nvSpPr>
          <p:cNvPr id="94216" name="Text Box 8"/>
          <p:cNvSpPr txBox="1">
            <a:spLocks noChangeArrowheads="1"/>
          </p:cNvSpPr>
          <p:nvPr/>
        </p:nvSpPr>
        <p:spPr bwMode="auto">
          <a:xfrm>
            <a:off x="5638800" y="4648200"/>
            <a:ext cx="1981200" cy="3968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Gaius/Kaligula</a:t>
            </a:r>
          </a:p>
        </p:txBody>
      </p:sp>
      <p:sp>
        <p:nvSpPr>
          <p:cNvPr id="94217" name="Text Box 9"/>
          <p:cNvSpPr txBox="1">
            <a:spLocks noChangeArrowheads="1"/>
          </p:cNvSpPr>
          <p:nvPr/>
        </p:nvSpPr>
        <p:spPr bwMode="auto">
          <a:xfrm>
            <a:off x="3657600" y="5638800"/>
            <a:ext cx="990600" cy="3968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a:t>Nero</a:t>
            </a:r>
          </a:p>
        </p:txBody>
      </p:sp>
      <p:sp>
        <p:nvSpPr>
          <p:cNvPr id="94218" name="Text Box 10"/>
          <p:cNvSpPr txBox="1">
            <a:spLocks noChangeArrowheads="1"/>
          </p:cNvSpPr>
          <p:nvPr/>
        </p:nvSpPr>
        <p:spPr bwMode="auto">
          <a:xfrm>
            <a:off x="8677275" y="0"/>
            <a:ext cx="466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solidFill>
                  <a:schemeClr val="bg2"/>
                </a:solidFill>
              </a:rPr>
              <a:t>72</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76200"/>
            <a:ext cx="4648200" cy="1246188"/>
          </a:xfrm>
        </p:spPr>
        <p:txBody>
          <a:bodyPr/>
          <a:lstStyle/>
          <a:p>
            <a:r>
              <a:rPr lang="en-US" sz="4000"/>
              <a:t>Herod Yang Agung</a:t>
            </a:r>
          </a:p>
        </p:txBody>
      </p:sp>
      <p:pic>
        <p:nvPicPr>
          <p:cNvPr id="34820" name="Picture 4" descr="Her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3" y="1219200"/>
            <a:ext cx="4097337" cy="5160963"/>
          </a:xfrm>
          <a:prstGeom prst="rect">
            <a:avLst/>
          </a:prstGeom>
          <a:noFill/>
          <a:extLst>
            <a:ext uri="{909E8E84-426E-40dd-AFC4-6F175D3DCCD1}">
              <a14:hiddenFill xmlns:a14="http://schemas.microsoft.com/office/drawing/2010/main">
                <a:solidFill>
                  <a:srgbClr val="FFFFFF"/>
                </a:solidFill>
              </a14:hiddenFill>
            </a:ext>
          </a:extLst>
        </p:spPr>
      </p:pic>
      <p:sp>
        <p:nvSpPr>
          <p:cNvPr id="34821" name="Text Box 5"/>
          <p:cNvSpPr txBox="1">
            <a:spLocks noChangeArrowheads="1"/>
          </p:cNvSpPr>
          <p:nvPr/>
        </p:nvSpPr>
        <p:spPr bwMode="auto">
          <a:xfrm>
            <a:off x="4191000" y="1143000"/>
            <a:ext cx="4953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3200" u="sng"/>
              <a:t>Memerintah Israel (37-4 SM)</a:t>
            </a:r>
            <a:endParaRPr lang="en-US" sz="2400" u="sng"/>
          </a:p>
        </p:txBody>
      </p:sp>
      <p:sp>
        <p:nvSpPr>
          <p:cNvPr id="34822" name="Text Box 6"/>
          <p:cNvSpPr txBox="1">
            <a:spLocks noChangeArrowheads="1"/>
          </p:cNvSpPr>
          <p:nvPr/>
        </p:nvSpPr>
        <p:spPr bwMode="auto">
          <a:xfrm>
            <a:off x="4495800" y="2362200"/>
            <a:ext cx="449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buFontTx/>
              <a:buAutoNum type="alphaLcPeriod"/>
            </a:pPr>
            <a:r>
              <a:rPr lang="en-US" sz="2800"/>
              <a:t>Bergabung (37-25 SM)</a:t>
            </a:r>
          </a:p>
        </p:txBody>
      </p:sp>
      <p:sp>
        <p:nvSpPr>
          <p:cNvPr id="34823" name="Text Box 7"/>
          <p:cNvSpPr txBox="1">
            <a:spLocks noChangeArrowheads="1"/>
          </p:cNvSpPr>
          <p:nvPr/>
        </p:nvSpPr>
        <p:spPr bwMode="auto">
          <a:xfrm>
            <a:off x="8620125" y="762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79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822">
                                            <p:txEl>
                                              <p:pRg st="0" end="0"/>
                                            </p:txEl>
                                          </p:spTgt>
                                        </p:tgtEl>
                                        <p:attrNameLst>
                                          <p:attrName>style.visibility</p:attrName>
                                        </p:attrNameLst>
                                      </p:cBhvr>
                                      <p:to>
                                        <p:strVal val="visible"/>
                                      </p:to>
                                    </p:set>
                                    <p:animEffect transition="in" filter="circle(in)">
                                      <p:cBhvr>
                                        <p:cTn id="7" dur="2000"/>
                                        <p:tgtEl>
                                          <p:spTgt spid="348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92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1" name="Text Box 1027"/>
          <p:cNvSpPr txBox="1">
            <a:spLocks noChangeArrowheads="1"/>
          </p:cNvSpPr>
          <p:nvPr/>
        </p:nvSpPr>
        <p:spPr bwMode="auto">
          <a:xfrm>
            <a:off x="8578850" y="152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400" b="1">
                <a:latin typeface="Times New Roman" charset="0"/>
              </a:rPr>
              <a:t>81</a:t>
            </a:r>
          </a:p>
        </p:txBody>
      </p:sp>
      <p:pic>
        <p:nvPicPr>
          <p:cNvPr id="43012" name="Picture 1028" descr="Herod's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343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3" name="Rectangle 1029"/>
          <p:cNvSpPr>
            <a:spLocks noGrp="1" noChangeArrowheads="1"/>
          </p:cNvSpPr>
          <p:nvPr>
            <p:ph type="title" idx="4294967295"/>
          </p:nvPr>
        </p:nvSpPr>
        <p:spPr>
          <a:xfrm>
            <a:off x="4267200" y="4114800"/>
            <a:ext cx="4419600" cy="2008188"/>
          </a:xfrm>
          <a:solidFill>
            <a:srgbClr val="FF0000"/>
          </a:solidFill>
        </p:spPr>
        <p:txBody>
          <a:bodyPr/>
          <a:lstStyle/>
          <a:p>
            <a:r>
              <a:rPr lang="en-US" sz="4000" b="1"/>
              <a:t>Palestin bawah jajahan Herodes yang Agung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p:cTn id="7" dur="1000" fill="hold"/>
                                        <p:tgtEl>
                                          <p:spTgt spid="43010"/>
                                        </p:tgtEl>
                                        <p:attrNameLst>
                                          <p:attrName>ppt_w</p:attrName>
                                        </p:attrNameLst>
                                      </p:cBhvr>
                                      <p:tavLst>
                                        <p:tav tm="0">
                                          <p:val>
                                            <p:fltVal val="0"/>
                                          </p:val>
                                        </p:tav>
                                        <p:tav tm="100000">
                                          <p:val>
                                            <p:strVal val="#ppt_w"/>
                                          </p:val>
                                        </p:tav>
                                      </p:tavLst>
                                    </p:anim>
                                    <p:anim calcmode="lin" valueType="num">
                                      <p:cBhvr>
                                        <p:cTn id="8" dur="1000" fill="hold"/>
                                        <p:tgtEl>
                                          <p:spTgt spid="43010"/>
                                        </p:tgtEl>
                                        <p:attrNameLst>
                                          <p:attrName>ppt_h</p:attrName>
                                        </p:attrNameLst>
                                      </p:cBhvr>
                                      <p:tavLst>
                                        <p:tav tm="0">
                                          <p:val>
                                            <p:fltVal val="0"/>
                                          </p:val>
                                        </p:tav>
                                        <p:tav tm="100000">
                                          <p:val>
                                            <p:strVal val="#ppt_h"/>
                                          </p:val>
                                        </p:tav>
                                      </p:tavLst>
                                    </p:anim>
                                    <p:anim calcmode="lin" valueType="num">
                                      <p:cBhvr>
                                        <p:cTn id="9" dur="1000" fill="hold"/>
                                        <p:tgtEl>
                                          <p:spTgt spid="430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0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asmonean Jokes"/>
          <p:cNvPicPr>
            <a:picLocks noChangeAspect="1" noChangeArrowheads="1"/>
          </p:cNvPicPr>
          <p:nvPr/>
        </p:nvPicPr>
        <p:blipFill>
          <a:blip r:embed="rId3">
            <a:extLst>
              <a:ext uri="{28A0092B-C50C-407E-A947-70E740481C1C}">
                <a14:useLocalDpi xmlns:a14="http://schemas.microsoft.com/office/drawing/2010/main" val="0"/>
              </a:ext>
            </a:extLst>
          </a:blip>
          <a:srcRect l="9425" t="32083" r="8319"/>
          <a:stretch>
            <a:fillRect/>
          </a:stretch>
        </p:blipFill>
        <p:spPr bwMode="auto">
          <a:xfrm>
            <a:off x="1162050" y="0"/>
            <a:ext cx="7219950" cy="7772400"/>
          </a:xfrm>
          <a:prstGeom prst="rect">
            <a:avLst/>
          </a:prstGeom>
          <a:noFill/>
          <a:extLst>
            <a:ext uri="{909E8E84-426E-40dd-AFC4-6F175D3DCCD1}">
              <a14:hiddenFill xmlns:a14="http://schemas.microsoft.com/office/drawing/2010/main">
                <a:solidFill>
                  <a:srgbClr val="FFFFFF"/>
                </a:solidFill>
              </a14:hiddenFill>
            </a:ext>
          </a:extLst>
        </p:spPr>
      </p:pic>
      <p:sp>
        <p:nvSpPr>
          <p:cNvPr id="111620" name="Rectangle 4"/>
          <p:cNvSpPr>
            <a:spLocks noGrp="1" noChangeArrowheads="1"/>
          </p:cNvSpPr>
          <p:nvPr>
            <p:ph type="ctrTitle"/>
          </p:nvPr>
        </p:nvSpPr>
        <p:spPr>
          <a:xfrm>
            <a:off x="0" y="5295900"/>
            <a:ext cx="9144000" cy="1562100"/>
          </a:xfrm>
          <a:solidFill>
            <a:srgbClr val="660066"/>
          </a:solid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lstStyle/>
          <a:p>
            <a:pPr>
              <a:lnSpc>
                <a:spcPct val="90000"/>
              </a:lnSpc>
              <a:spcBef>
                <a:spcPct val="20000"/>
              </a:spcBef>
              <a:buClr>
                <a:schemeClr val="tx2"/>
              </a:buClr>
              <a:buSzPct val="75000"/>
              <a:buFont typeface="Wingdings" charset="0"/>
              <a:buNone/>
            </a:pPr>
            <a:r>
              <a:rPr lang="en-US" sz="3200" b="1">
                <a:solidFill>
                  <a:srgbClr val="FFFFFF"/>
                </a:solidFill>
              </a:rPr>
              <a:t/>
            </a:r>
            <a:br>
              <a:rPr lang="en-US" sz="3200" b="1">
                <a:solidFill>
                  <a:srgbClr val="FFFFFF"/>
                </a:solidFill>
              </a:rPr>
            </a:br>
            <a:r>
              <a:rPr lang="ja-JP" altLang="en-US" sz="3200" b="1">
                <a:solidFill>
                  <a:srgbClr val="FFFFFF"/>
                </a:solidFill>
                <a:latin typeface="Arial"/>
              </a:rPr>
              <a:t>“</a:t>
            </a:r>
            <a:r>
              <a:rPr lang="en-US" sz="3200" b="1">
                <a:solidFill>
                  <a:srgbClr val="FFFFFF"/>
                </a:solidFill>
              </a:rPr>
              <a:t>Hai! Ada peluang di sana! Pakaian domba!  . . .  Mari kita keluar dari pakaian gorila!</a:t>
            </a:r>
            <a:r>
              <a:rPr lang="ja-JP" altLang="en-US" sz="3200" b="1">
                <a:solidFill>
                  <a:srgbClr val="FFFFFF"/>
                </a:solidFill>
                <a:latin typeface="Arial"/>
              </a:rPr>
              <a:t>”</a:t>
            </a:r>
            <a:endParaRPr lang="en-US" sz="3200" b="1">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0" y="76200"/>
            <a:ext cx="5410200" cy="1246188"/>
          </a:xfrm>
        </p:spPr>
        <p:txBody>
          <a:bodyPr/>
          <a:lstStyle/>
          <a:p>
            <a:r>
              <a:rPr lang="en-US" sz="4000"/>
              <a:t>Herodes yang Agung</a:t>
            </a:r>
          </a:p>
        </p:txBody>
      </p:sp>
      <p:pic>
        <p:nvPicPr>
          <p:cNvPr id="76803" name="Picture 3" descr="Her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3" y="1219200"/>
            <a:ext cx="4097337" cy="5160963"/>
          </a:xfrm>
          <a:prstGeom prst="rect">
            <a:avLst/>
          </a:prstGeom>
          <a:noFill/>
          <a:extLst>
            <a:ext uri="{909E8E84-426E-40dd-AFC4-6F175D3DCCD1}">
              <a14:hiddenFill xmlns:a14="http://schemas.microsoft.com/office/drawing/2010/main">
                <a:solidFill>
                  <a:srgbClr val="FFFFFF"/>
                </a:solidFill>
              </a14:hiddenFill>
            </a:ext>
          </a:extLst>
        </p:spPr>
      </p:pic>
      <p:sp>
        <p:nvSpPr>
          <p:cNvPr id="76804" name="Text Box 4"/>
          <p:cNvSpPr txBox="1">
            <a:spLocks noChangeArrowheads="1"/>
          </p:cNvSpPr>
          <p:nvPr/>
        </p:nvSpPr>
        <p:spPr bwMode="auto">
          <a:xfrm>
            <a:off x="4191000" y="1143000"/>
            <a:ext cx="495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800" u="sng"/>
              <a:t>Memerintah Israel (37-4 SM)</a:t>
            </a:r>
            <a:endParaRPr lang="en-US" sz="2000" u="sng"/>
          </a:p>
        </p:txBody>
      </p:sp>
      <p:sp>
        <p:nvSpPr>
          <p:cNvPr id="76805" name="Text Box 5"/>
          <p:cNvSpPr txBox="1">
            <a:spLocks noChangeArrowheads="1"/>
          </p:cNvSpPr>
          <p:nvPr/>
        </p:nvSpPr>
        <p:spPr bwMode="auto">
          <a:xfrm>
            <a:off x="4648200" y="2438400"/>
            <a:ext cx="44958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buFontTx/>
              <a:buAutoNum type="alphaLcPeriod"/>
            </a:pPr>
            <a:r>
              <a:rPr lang="en-US" sz="2800"/>
              <a:t>Bersatu (37-25 MS)</a:t>
            </a:r>
          </a:p>
          <a:p>
            <a:pPr>
              <a:buFontTx/>
              <a:buAutoNum type="alphaLcPeriod"/>
            </a:pPr>
            <a:endParaRPr lang="en-US" sz="2800"/>
          </a:p>
          <a:p>
            <a:pPr>
              <a:buFontTx/>
              <a:buAutoNum type="alphaLcPeriod"/>
            </a:pPr>
            <a:r>
              <a:rPr lang="en-US" sz="2800"/>
              <a:t>Makmur (25-14 MS)</a:t>
            </a:r>
          </a:p>
        </p:txBody>
      </p:sp>
      <p:sp>
        <p:nvSpPr>
          <p:cNvPr id="76806" name="Text Box 6"/>
          <p:cNvSpPr txBox="1">
            <a:spLocks noChangeArrowheads="1"/>
          </p:cNvSpPr>
          <p:nvPr/>
        </p:nvSpPr>
        <p:spPr bwMode="auto">
          <a:xfrm>
            <a:off x="8620125" y="762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79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6805">
                                            <p:txEl>
                                              <p:pRg st="2" end="2"/>
                                            </p:txEl>
                                          </p:spTgt>
                                        </p:tgtEl>
                                        <p:attrNameLst>
                                          <p:attrName>style.visibility</p:attrName>
                                        </p:attrNameLst>
                                      </p:cBhvr>
                                      <p:to>
                                        <p:strVal val="visible"/>
                                      </p:to>
                                    </p:set>
                                    <p:animEffect transition="in" filter="circle(in)">
                                      <p:cBhvr>
                                        <p:cTn id="7" dur="2000"/>
                                        <p:tgtEl>
                                          <p:spTgt spid="768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Sea of Galil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6911975"/>
          </a:xfrm>
          <a:prstGeom prst="rect">
            <a:avLst/>
          </a:prstGeom>
          <a:noFill/>
          <a:extLst>
            <a:ext uri="{909E8E84-426E-40dd-AFC4-6F175D3DCCD1}">
              <a14:hiddenFill xmlns:a14="http://schemas.microsoft.com/office/drawing/2010/main">
                <a:solidFill>
                  <a:srgbClr val="FFFFFF"/>
                </a:solidFill>
              </a14:hiddenFill>
            </a:ext>
          </a:extLst>
        </p:spPr>
      </p:pic>
      <p:sp>
        <p:nvSpPr>
          <p:cNvPr id="23554" name="Rectangle 2"/>
          <p:cNvSpPr>
            <a:spLocks noGrp="1" noChangeArrowheads="1"/>
          </p:cNvSpPr>
          <p:nvPr>
            <p:ph type="title"/>
          </p:nvPr>
        </p:nvSpPr>
        <p:spPr>
          <a:xfrm>
            <a:off x="0" y="0"/>
            <a:ext cx="8229600" cy="1143000"/>
          </a:xfrm>
          <a:solidFill>
            <a:schemeClr val="bg1"/>
          </a:solidFill>
        </p:spPr>
        <p:txBody>
          <a:bodyPr/>
          <a:lstStyle/>
          <a:p>
            <a:r>
              <a:rPr lang="en-US"/>
              <a:t>Tiberias atas laut Galilee</a:t>
            </a:r>
          </a:p>
        </p:txBody>
      </p:sp>
      <p:sp>
        <p:nvSpPr>
          <p:cNvPr id="23557" name="Line 5"/>
          <p:cNvSpPr>
            <a:spLocks noChangeShapeType="1"/>
          </p:cNvSpPr>
          <p:nvPr/>
        </p:nvSpPr>
        <p:spPr bwMode="auto">
          <a:xfrm>
            <a:off x="2209800" y="1143000"/>
            <a:ext cx="1752600" cy="1524000"/>
          </a:xfrm>
          <a:prstGeom prst="line">
            <a:avLst/>
          </a:prstGeom>
          <a:noFill/>
          <a:ln w="76200">
            <a:solidFill>
              <a:schemeClr val="bg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0"/>
            <a:ext cx="8229600" cy="1143000"/>
          </a:xfrm>
        </p:spPr>
        <p:txBody>
          <a:bodyPr/>
          <a:lstStyle/>
          <a:p>
            <a:r>
              <a:rPr lang="en-US" sz="4000"/>
              <a:t>Herod membangun untuk memuliakan Kaisar</a:t>
            </a:r>
          </a:p>
        </p:txBody>
      </p:sp>
      <p:sp>
        <p:nvSpPr>
          <p:cNvPr id="17411" name="Rectangle 3"/>
          <p:cNvSpPr>
            <a:spLocks noGrp="1" noChangeArrowheads="1"/>
          </p:cNvSpPr>
          <p:nvPr>
            <p:ph type="body" sz="half" idx="1"/>
          </p:nvPr>
        </p:nvSpPr>
        <p:spPr>
          <a:xfrm>
            <a:off x="304800" y="1066800"/>
            <a:ext cx="4038600" cy="457200"/>
          </a:xfrm>
        </p:spPr>
        <p:txBody>
          <a:bodyPr/>
          <a:lstStyle/>
          <a:p>
            <a:r>
              <a:rPr lang="en-US" sz="2800" b="1"/>
              <a:t>Kaisarea</a:t>
            </a:r>
          </a:p>
        </p:txBody>
      </p:sp>
      <p:sp>
        <p:nvSpPr>
          <p:cNvPr id="17412" name="Rectangle 4"/>
          <p:cNvSpPr>
            <a:spLocks noChangeArrowheads="1"/>
          </p:cNvSpPr>
          <p:nvPr/>
        </p:nvSpPr>
        <p:spPr bwMode="auto">
          <a:xfrm>
            <a:off x="0" y="15240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wrap="none" anchor="ctr">
            <a:spAutoFit/>
          </a:bodyPr>
          <a:lstStyle/>
          <a:p>
            <a:endParaRPr lang="en-US"/>
          </a:p>
        </p:txBody>
      </p:sp>
      <p:grpSp>
        <p:nvGrpSpPr>
          <p:cNvPr id="17413" name="Group 5"/>
          <p:cNvGrpSpPr>
            <a:grpSpLocks/>
          </p:cNvGrpSpPr>
          <p:nvPr/>
        </p:nvGrpSpPr>
        <p:grpSpPr bwMode="auto">
          <a:xfrm>
            <a:off x="1295400" y="1905000"/>
            <a:ext cx="7848600" cy="3890963"/>
            <a:chOff x="192" y="1680"/>
            <a:chExt cx="4944" cy="2451"/>
          </a:xfrm>
        </p:grpSpPr>
        <p:pic>
          <p:nvPicPr>
            <p:cNvPr id="17414" name="Picture 6" descr="CaesareaDock"/>
            <p:cNvPicPr>
              <a:picLocks noChangeAspect="1" noChangeArrowheads="1"/>
            </p:cNvPicPr>
            <p:nvPr/>
          </p:nvPicPr>
          <p:blipFill>
            <a:blip r:embed="rId3">
              <a:extLst>
                <a:ext uri="{28A0092B-C50C-407E-A947-70E740481C1C}">
                  <a14:useLocalDpi xmlns:a14="http://schemas.microsoft.com/office/drawing/2010/main" val="0"/>
                </a:ext>
              </a:extLst>
            </a:blip>
            <a:srcRect r="3738"/>
            <a:stretch>
              <a:fillRect/>
            </a:stretch>
          </p:blipFill>
          <p:spPr bwMode="auto">
            <a:xfrm>
              <a:off x="192" y="1680"/>
              <a:ext cx="4944" cy="2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7415" name="Picture 7" descr="CaesareaDock"/>
            <p:cNvPicPr>
              <a:picLocks noChangeAspect="1" noChangeArrowheads="1"/>
            </p:cNvPicPr>
            <p:nvPr/>
          </p:nvPicPr>
          <p:blipFill>
            <a:blip r:embed="rId3">
              <a:extLst>
                <a:ext uri="{28A0092B-C50C-407E-A947-70E740481C1C}">
                  <a14:useLocalDpi xmlns:a14="http://schemas.microsoft.com/office/drawing/2010/main" val="0"/>
                </a:ext>
              </a:extLst>
            </a:blip>
            <a:srcRect l="33644"/>
            <a:stretch>
              <a:fillRect/>
            </a:stretch>
          </p:blipFill>
          <p:spPr bwMode="auto">
            <a:xfrm>
              <a:off x="1728" y="1680"/>
              <a:ext cx="3408" cy="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16" name="Picture 8" descr="CaesareaDockPresent"/>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0" y="3562350"/>
            <a:ext cx="4114800" cy="3295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6"/>
                                        </p:tgtEl>
                                        <p:attrNameLst>
                                          <p:attrName>style.visibility</p:attrName>
                                        </p:attrNameLst>
                                      </p:cBhvr>
                                      <p:to>
                                        <p:strVal val="visible"/>
                                      </p:to>
                                    </p:set>
                                    <p:anim calcmode="lin" valueType="num">
                                      <p:cBhvr additive="base">
                                        <p:cTn id="7" dur="500" fill="hold"/>
                                        <p:tgtEl>
                                          <p:spTgt spid="17416"/>
                                        </p:tgtEl>
                                        <p:attrNameLst>
                                          <p:attrName>ppt_x</p:attrName>
                                        </p:attrNameLst>
                                      </p:cBhvr>
                                      <p:tavLst>
                                        <p:tav tm="0">
                                          <p:val>
                                            <p:strVal val="#ppt_x"/>
                                          </p:val>
                                        </p:tav>
                                        <p:tav tm="100000">
                                          <p:val>
                                            <p:strVal val="#ppt_x"/>
                                          </p:val>
                                        </p:tav>
                                      </p:tavLst>
                                    </p:anim>
                                    <p:anim calcmode="lin" valueType="num">
                                      <p:cBhvr additive="base">
                                        <p:cTn id="8" dur="500" fill="hold"/>
                                        <p:tgtEl>
                                          <p:spTgt spid="174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Caesarea Ru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0" cy="7310438"/>
          </a:xfrm>
          <a:prstGeom prst="rect">
            <a:avLst/>
          </a:prstGeom>
          <a:noFill/>
          <a:extLst>
            <a:ext uri="{909E8E84-426E-40dd-AFC4-6F175D3DCCD1}">
              <a14:hiddenFill xmlns:a14="http://schemas.microsoft.com/office/drawing/2010/main">
                <a:solidFill>
                  <a:srgbClr val="FFFFFF"/>
                </a:solidFill>
              </a14:hiddenFill>
            </a:ext>
          </a:extLst>
        </p:spPr>
      </p:pic>
      <p:sp>
        <p:nvSpPr>
          <p:cNvPr id="15362" name="Rectangle 2"/>
          <p:cNvSpPr>
            <a:spLocks noGrp="1" noChangeArrowheads="1"/>
          </p:cNvSpPr>
          <p:nvPr>
            <p:ph type="title"/>
          </p:nvPr>
        </p:nvSpPr>
        <p:spPr>
          <a:xfrm>
            <a:off x="4572000" y="0"/>
            <a:ext cx="4800600" cy="914400"/>
          </a:xfrm>
        </p:spPr>
        <p:txBody>
          <a:bodyPr/>
          <a:lstStyle/>
          <a:p>
            <a:r>
              <a:rPr lang="en-US" sz="4000"/>
              <a:t>Runtuhan Kaisarea </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304800"/>
            <a:ext cx="3200400" cy="2057400"/>
          </a:xfrm>
        </p:spPr>
        <p:txBody>
          <a:bodyPr/>
          <a:lstStyle/>
          <a:p>
            <a:r>
              <a:rPr lang="en-US"/>
              <a:t>Bait Allah Moden</a:t>
            </a:r>
          </a:p>
        </p:txBody>
      </p:sp>
      <p:pic>
        <p:nvPicPr>
          <p:cNvPr id="10244" name="Picture 4" descr="Temple Mount"/>
          <p:cNvPicPr>
            <a:picLocks noChangeAspect="1" noChangeArrowheads="1"/>
          </p:cNvPicPr>
          <p:nvPr/>
        </p:nvPicPr>
        <p:blipFill>
          <a:blip r:embed="rId3">
            <a:extLst>
              <a:ext uri="{28A0092B-C50C-407E-A947-70E740481C1C}">
                <a14:useLocalDpi xmlns:a14="http://schemas.microsoft.com/office/drawing/2010/main" val="0"/>
              </a:ext>
            </a:extLst>
          </a:blip>
          <a:srcRect t="3871"/>
          <a:stretch>
            <a:fillRect/>
          </a:stretch>
        </p:blipFill>
        <p:spPr bwMode="auto">
          <a:xfrm>
            <a:off x="3951288" y="0"/>
            <a:ext cx="5192712"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45" name="Text Box 5"/>
          <p:cNvSpPr txBox="1">
            <a:spLocks noChangeArrowheads="1"/>
          </p:cNvSpPr>
          <p:nvPr/>
        </p:nvSpPr>
        <p:spPr bwMode="auto">
          <a:xfrm>
            <a:off x="8620125" y="762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solidFill>
                  <a:schemeClr val="bg2"/>
                </a:solidFill>
              </a:rPr>
              <a:t>25</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descr="Temple P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0"/>
            <a:ext cx="4376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Temple Floor P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6950" y="0"/>
            <a:ext cx="41576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30" name="Rectangle 2"/>
          <p:cNvSpPr>
            <a:spLocks noGrp="1" noChangeArrowheads="1"/>
          </p:cNvSpPr>
          <p:nvPr>
            <p:ph type="title"/>
          </p:nvPr>
        </p:nvSpPr>
        <p:spPr>
          <a:xfrm>
            <a:off x="2411413" y="457200"/>
            <a:ext cx="3048000" cy="1779588"/>
          </a:xfrm>
          <a:gradFill rotWithShape="1">
            <a:gsLst>
              <a:gs pos="0">
                <a:schemeClr val="bg1"/>
              </a:gs>
              <a:gs pos="50000">
                <a:srgbClr val="FF0000">
                  <a:alpha val="46001"/>
                </a:srgbClr>
              </a:gs>
              <a:gs pos="100000">
                <a:schemeClr val="bg1"/>
              </a:gs>
            </a:gsLst>
            <a:lin ang="5400000" scaled="1"/>
          </a:gradFill>
        </p:spPr>
        <p:txBody>
          <a:bodyPr/>
          <a:lstStyle/>
          <a:p>
            <a:r>
              <a:rPr lang="en-US" sz="3200">
                <a:solidFill>
                  <a:schemeClr val="tx1"/>
                </a:solidFill>
              </a:rPr>
              <a:t>Tiga Pandangan lokasi</a:t>
            </a:r>
            <a:br>
              <a:rPr lang="en-US" sz="3200">
                <a:solidFill>
                  <a:schemeClr val="tx1"/>
                </a:solidFill>
              </a:rPr>
            </a:br>
            <a:r>
              <a:rPr lang="en-US" sz="3200">
                <a:solidFill>
                  <a:schemeClr val="tx1"/>
                </a:solidFill>
              </a:rPr>
              <a:t>Bait Allah</a:t>
            </a:r>
          </a:p>
        </p:txBody>
      </p:sp>
      <p:sp>
        <p:nvSpPr>
          <p:cNvPr id="22534" name="Text Box 6"/>
          <p:cNvSpPr txBox="1">
            <a:spLocks noChangeArrowheads="1"/>
          </p:cNvSpPr>
          <p:nvPr/>
        </p:nvSpPr>
        <p:spPr bwMode="auto">
          <a:xfrm>
            <a:off x="8620125" y="76200"/>
            <a:ext cx="523875" cy="4572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25</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Jerusalem in </a:t>
            </a:r>
            <a:r>
              <a:rPr lang="en-US" sz="3600"/>
              <a:t>AD</a:t>
            </a:r>
            <a:r>
              <a:rPr lang="en-US"/>
              <a:t> 66</a:t>
            </a:r>
          </a:p>
        </p:txBody>
      </p:sp>
      <p:pic>
        <p:nvPicPr>
          <p:cNvPr id="14340" name="Picture 4" descr="Jerusalem in AD 66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38100"/>
            <a:ext cx="9220200" cy="6934200"/>
          </a:xfrm>
          <a:prstGeom prst="rect">
            <a:avLst/>
          </a:prstGeom>
          <a:noFill/>
          <a:extLst>
            <a:ext uri="{909E8E84-426E-40dd-AFC4-6F175D3DCCD1}">
              <a14:hiddenFill xmlns:a14="http://schemas.microsoft.com/office/drawing/2010/main">
                <a:solidFill>
                  <a:srgbClr val="FFFFFF"/>
                </a:solidFill>
              </a14:hiddenFill>
            </a:ext>
          </a:extLst>
        </p:spPr>
      </p:pic>
      <p:sp>
        <p:nvSpPr>
          <p:cNvPr id="14341" name="Rectangle 5"/>
          <p:cNvSpPr>
            <a:spLocks noChangeArrowheads="1"/>
          </p:cNvSpPr>
          <p:nvPr/>
        </p:nvSpPr>
        <p:spPr bwMode="auto">
          <a:xfrm>
            <a:off x="-76200" y="-152400"/>
            <a:ext cx="9448800" cy="7162800"/>
          </a:xfrm>
          <a:prstGeom prst="rect">
            <a:avLst/>
          </a:prstGeom>
          <a:gradFill rotWithShape="1">
            <a:gsLst>
              <a:gs pos="0">
                <a:schemeClr val="hlink">
                  <a:alpha val="49001"/>
                </a:schemeClr>
              </a:gs>
              <a:gs pos="50000">
                <a:schemeClr val="hlink">
                  <a:gamma/>
                  <a:tint val="31373"/>
                  <a:invGamma/>
                  <a:alpha val="49001"/>
                </a:schemeClr>
              </a:gs>
              <a:gs pos="100000">
                <a:schemeClr val="hlink">
                  <a:alpha val="49001"/>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42" name="Text Box 6"/>
          <p:cNvSpPr txBox="1">
            <a:spLocks noChangeArrowheads="1"/>
          </p:cNvSpPr>
          <p:nvPr/>
        </p:nvSpPr>
        <p:spPr bwMode="auto">
          <a:xfrm>
            <a:off x="8382000" y="762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solidFill>
                  <a:schemeClr val="bg2"/>
                </a:solidFill>
              </a:rPr>
              <a:t>24a</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1028"/>
          <p:cNvSpPr>
            <a:spLocks noGrp="1" noChangeArrowheads="1"/>
          </p:cNvSpPr>
          <p:nvPr>
            <p:ph type="title" idx="4294967295"/>
          </p:nvPr>
        </p:nvSpPr>
        <p:spPr>
          <a:xfrm>
            <a:off x="457200" y="914400"/>
            <a:ext cx="8229600" cy="1143000"/>
          </a:xfrm>
        </p:spPr>
        <p:txBody>
          <a:bodyPr/>
          <a:lstStyle/>
          <a:p>
            <a:r>
              <a:rPr lang="en-US"/>
              <a:t>Herod</a:t>
            </a:r>
            <a:r>
              <a:rPr lang="ja-JP" altLang="en-US">
                <a:latin typeface="Arial"/>
              </a:rPr>
              <a:t>’</a:t>
            </a:r>
            <a:r>
              <a:rPr lang="en-US"/>
              <a:t>s Temple</a:t>
            </a:r>
          </a:p>
        </p:txBody>
      </p:sp>
      <p:pic>
        <p:nvPicPr>
          <p:cNvPr id="41986"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9144000" cy="6089650"/>
          </a:xfrm>
          <a:prstGeom prst="rect">
            <a:avLst/>
          </a:prstGeom>
          <a:noFill/>
          <a:extLst>
            <a:ext uri="{909E8E84-426E-40dd-AFC4-6F175D3DCCD1}">
              <a14:hiddenFill xmlns:a14="http://schemas.microsoft.com/office/drawing/2010/main">
                <a:solidFill>
                  <a:srgbClr val="FFFFFF"/>
                </a:solidFill>
              </a14:hiddenFill>
            </a:ext>
          </a:extLst>
        </p:spPr>
      </p:pic>
      <p:sp>
        <p:nvSpPr>
          <p:cNvPr id="41987" name="Text Box 1027"/>
          <p:cNvSpPr txBox="1">
            <a:spLocks noChangeArrowheads="1"/>
          </p:cNvSpPr>
          <p:nvPr/>
        </p:nvSpPr>
        <p:spPr bwMode="auto">
          <a:xfrm>
            <a:off x="8578850" y="152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400" b="1">
                <a:latin typeface="Times New Roman" charset="0"/>
              </a:rPr>
              <a:t>85</a:t>
            </a:r>
          </a:p>
        </p:txBody>
      </p:sp>
      <p:sp>
        <p:nvSpPr>
          <p:cNvPr id="41989" name="Rectangle 1029"/>
          <p:cNvSpPr>
            <a:spLocks noChangeArrowheads="1"/>
          </p:cNvSpPr>
          <p:nvPr/>
        </p:nvSpPr>
        <p:spPr bwMode="auto">
          <a:xfrm>
            <a:off x="0" y="685800"/>
            <a:ext cx="30480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b="1"/>
              <a:t>Bait Allah Buatan Herodes</a:t>
            </a:r>
          </a:p>
          <a:p>
            <a:pPr algn="ctr"/>
            <a:r>
              <a:rPr lang="en-US" b="1"/>
              <a:t>20SM-70SM</a:t>
            </a:r>
          </a:p>
          <a:p>
            <a:pPr algn="ctr"/>
            <a:endParaRPr lang="en-US" b="1"/>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blinds(horizontal)">
                                      <p:cBhvr>
                                        <p:cTn id="7"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3276600" cy="2011362"/>
          </a:xfrm>
        </p:spPr>
        <p:txBody>
          <a:bodyPr/>
          <a:lstStyle/>
          <a:p>
            <a:r>
              <a:rPr lang="en-US" sz="4000"/>
              <a:t>Perhimpunan Lelaki</a:t>
            </a:r>
          </a:p>
        </p:txBody>
      </p:sp>
      <p:pic>
        <p:nvPicPr>
          <p:cNvPr id="4100" name="Picture 4" descr="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050" y="0"/>
            <a:ext cx="49339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erods Temple"/>
          <p:cNvPicPr>
            <a:picLocks noChangeAspect="1" noChangeArrowheads="1"/>
          </p:cNvPicPr>
          <p:nvPr/>
        </p:nvPicPr>
        <p:blipFill>
          <a:blip r:embed="rId3">
            <a:extLst>
              <a:ext uri="{28A0092B-C50C-407E-A947-70E740481C1C}">
                <a14:useLocalDpi xmlns:a14="http://schemas.microsoft.com/office/drawing/2010/main" val="0"/>
              </a:ext>
            </a:extLst>
          </a:blip>
          <a:srcRect b="4236"/>
          <a:stretch>
            <a:fillRect/>
          </a:stretch>
        </p:blipFill>
        <p:spPr bwMode="auto">
          <a:xfrm>
            <a:off x="-76200" y="-33338"/>
            <a:ext cx="9220200" cy="6916738"/>
          </a:xfrm>
          <a:prstGeom prst="rect">
            <a:avLst/>
          </a:prstGeom>
          <a:noFill/>
          <a:extLst>
            <a:ext uri="{909E8E84-426E-40dd-AFC4-6F175D3DCCD1}">
              <a14:hiddenFill xmlns:a14="http://schemas.microsoft.com/office/drawing/2010/main">
                <a:solidFill>
                  <a:srgbClr val="FFFFFF"/>
                </a:solidFill>
              </a14:hiddenFill>
            </a:ext>
          </a:extLst>
        </p:spPr>
      </p:pic>
      <p:sp>
        <p:nvSpPr>
          <p:cNvPr id="12290" name="Rectangle 2"/>
          <p:cNvSpPr>
            <a:spLocks noGrp="1" noChangeArrowheads="1"/>
          </p:cNvSpPr>
          <p:nvPr>
            <p:ph type="title"/>
          </p:nvPr>
        </p:nvSpPr>
        <p:spPr>
          <a:xfrm>
            <a:off x="0" y="0"/>
            <a:ext cx="9144000" cy="914400"/>
          </a:xfrm>
        </p:spPr>
        <p:txBody>
          <a:bodyPr/>
          <a:lstStyle/>
          <a:p>
            <a:r>
              <a:rPr lang="en-US" sz="4000"/>
              <a:t>Bait Allah Herodes &amp; Benteng Antonia</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4" name="Picture 4" descr="Hasmonean Jokes"/>
          <p:cNvPicPr>
            <a:picLocks noChangeAspect="1" noChangeArrowheads="1"/>
          </p:cNvPicPr>
          <p:nvPr/>
        </p:nvPicPr>
        <p:blipFill>
          <a:blip r:embed="rId3">
            <a:extLst>
              <a:ext uri="{28A0092B-C50C-407E-A947-70E740481C1C}">
                <a14:useLocalDpi xmlns:a14="http://schemas.microsoft.com/office/drawing/2010/main" val="0"/>
              </a:ext>
            </a:extLst>
          </a:blip>
          <a:srcRect l="19572" t="26144" r="22112" b="42918"/>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646" name="Rectangle 6"/>
          <p:cNvSpPr>
            <a:spLocks noGrp="1" noChangeArrowheads="1"/>
          </p:cNvSpPr>
          <p:nvPr>
            <p:ph type="ctrTitle"/>
          </p:nvPr>
        </p:nvSpPr>
        <p:spPr>
          <a:xfrm>
            <a:off x="0" y="5410200"/>
            <a:ext cx="9144000" cy="1447800"/>
          </a:xfrm>
          <a:solidFill>
            <a:srgbClr val="660066"/>
          </a:solid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lstStyle/>
          <a:p>
            <a:pPr>
              <a:spcBef>
                <a:spcPct val="20000"/>
              </a:spcBef>
              <a:buClr>
                <a:schemeClr val="tx2"/>
              </a:buClr>
              <a:buSzPct val="75000"/>
              <a:buFont typeface="Wingdings" charset="0"/>
              <a:buNone/>
            </a:pPr>
            <a:r>
              <a:rPr lang="ja-JP" altLang="en-US" sz="3600" b="1">
                <a:solidFill>
                  <a:srgbClr val="FFFFFF"/>
                </a:solidFill>
                <a:latin typeface="Arial"/>
              </a:rPr>
              <a:t>“</a:t>
            </a:r>
            <a:r>
              <a:rPr lang="en-US" sz="3600" b="1">
                <a:solidFill>
                  <a:srgbClr val="FFFFFF"/>
                </a:solidFill>
              </a:rPr>
              <a:t>Nanti! Nanti!  </a:t>
            </a:r>
            <a:br>
              <a:rPr lang="en-US" sz="3600" b="1">
                <a:solidFill>
                  <a:srgbClr val="FFFFFF"/>
                </a:solidFill>
              </a:rPr>
            </a:br>
            <a:r>
              <a:rPr lang="en-US" sz="3600" b="1">
                <a:solidFill>
                  <a:srgbClr val="FFFFFF"/>
                </a:solidFill>
              </a:rPr>
              <a:t>Tidak adakah domba yang betul disini?</a:t>
            </a:r>
            <a:r>
              <a:rPr lang="ja-JP" altLang="en-US" sz="3600" b="1">
                <a:solidFill>
                  <a:srgbClr val="FFFFFF"/>
                </a:solidFill>
                <a:latin typeface="Arial"/>
              </a:rPr>
              <a:t>”</a:t>
            </a:r>
            <a:endParaRPr lang="en-US" sz="3600" b="1">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descr="herods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73888"/>
          </a:xfrm>
          <a:prstGeom prst="rect">
            <a:avLst/>
          </a:prstGeom>
          <a:noFill/>
          <a:extLst>
            <a:ext uri="{909E8E84-426E-40dd-AFC4-6F175D3DCCD1}">
              <a14:hiddenFill xmlns:a14="http://schemas.microsoft.com/office/drawing/2010/main">
                <a:solidFill>
                  <a:srgbClr val="FFFFFF"/>
                </a:solidFill>
              </a14:hiddenFill>
            </a:ext>
          </a:extLst>
        </p:spPr>
      </p:pic>
      <p:sp>
        <p:nvSpPr>
          <p:cNvPr id="106498" name="Rectangle 2"/>
          <p:cNvSpPr>
            <a:spLocks noGrp="1" noChangeArrowheads="1"/>
          </p:cNvSpPr>
          <p:nvPr>
            <p:ph type="title"/>
          </p:nvPr>
        </p:nvSpPr>
        <p:spPr>
          <a:xfrm>
            <a:off x="0" y="0"/>
            <a:ext cx="3657600" cy="762000"/>
          </a:xfrm>
        </p:spPr>
        <p:txBody>
          <a:bodyPr/>
          <a:lstStyle/>
          <a:p>
            <a:r>
              <a:rPr lang="en-US" sz="2800" b="1">
                <a:solidFill>
                  <a:srgbClr val="060400"/>
                </a:solidFill>
                <a:effectLst>
                  <a:outerShdw blurRad="38100" dist="38100" dir="2700000" algn="tl">
                    <a:srgbClr val="FFFFFF"/>
                  </a:outerShdw>
                </a:effectLst>
              </a:rPr>
              <a:t>Bait Herodes</a:t>
            </a:r>
          </a:p>
        </p:txBody>
      </p:sp>
      <p:pic>
        <p:nvPicPr>
          <p:cNvPr id="106501" name="Picture 5" descr="herodstemple"/>
          <p:cNvPicPr>
            <a:picLocks noChangeAspect="1" noChangeArrowheads="1"/>
          </p:cNvPicPr>
          <p:nvPr/>
        </p:nvPicPr>
        <p:blipFill>
          <a:blip r:embed="rId4">
            <a:extLst>
              <a:ext uri="{28A0092B-C50C-407E-A947-70E740481C1C}">
                <a14:useLocalDpi xmlns:a14="http://schemas.microsoft.com/office/drawing/2010/main" val="0"/>
              </a:ext>
            </a:extLst>
          </a:blip>
          <a:srcRect l="91783" t="60834" r="2728" b="18495"/>
          <a:stretch>
            <a:fillRect/>
          </a:stretch>
        </p:blipFill>
        <p:spPr bwMode="auto">
          <a:xfrm>
            <a:off x="7239000" y="4267200"/>
            <a:ext cx="1905000"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8305800" y="0"/>
            <a:ext cx="838200" cy="6858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055" name="Group 7"/>
          <p:cNvGrpSpPr>
            <a:grpSpLocks/>
          </p:cNvGrpSpPr>
          <p:nvPr/>
        </p:nvGrpSpPr>
        <p:grpSpPr bwMode="auto">
          <a:xfrm>
            <a:off x="0" y="0"/>
            <a:ext cx="8382000" cy="7086600"/>
            <a:chOff x="46" y="-182"/>
            <a:chExt cx="5668" cy="4742"/>
          </a:xfrm>
        </p:grpSpPr>
        <p:pic>
          <p:nvPicPr>
            <p:cNvPr id="2053" name="Picture 5" descr="Ophal To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 y="-182"/>
              <a:ext cx="5668" cy="46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Ophal Today"/>
            <p:cNvPicPr>
              <a:picLocks noChangeAspect="1" noChangeArrowheads="1"/>
            </p:cNvPicPr>
            <p:nvPr/>
          </p:nvPicPr>
          <p:blipFill>
            <a:blip r:embed="rId3">
              <a:extLst>
                <a:ext uri="{28A0092B-C50C-407E-A947-70E740481C1C}">
                  <a14:useLocalDpi xmlns:a14="http://schemas.microsoft.com/office/drawing/2010/main" val="0"/>
                </a:ext>
              </a:extLst>
            </a:blip>
            <a:srcRect l="23747"/>
            <a:stretch>
              <a:fillRect/>
            </a:stretch>
          </p:blipFill>
          <p:spPr bwMode="auto">
            <a:xfrm>
              <a:off x="1248" y="-125"/>
              <a:ext cx="4322" cy="4685"/>
            </a:xfrm>
            <a:prstGeom prst="rect">
              <a:avLst/>
            </a:prstGeom>
            <a:noFill/>
            <a:extLst>
              <a:ext uri="{909E8E84-426E-40dd-AFC4-6F175D3DCCD1}">
                <a14:hiddenFill xmlns:a14="http://schemas.microsoft.com/office/drawing/2010/main">
                  <a:solidFill>
                    <a:srgbClr val="FFFFFF"/>
                  </a:solidFill>
                </a14:hiddenFill>
              </a:ext>
            </a:extLst>
          </p:spPr>
        </p:pic>
      </p:grpSp>
      <p:sp>
        <p:nvSpPr>
          <p:cNvPr id="2052" name="Rectangle 4"/>
          <p:cNvSpPr>
            <a:spLocks noGrp="1" noChangeArrowheads="1"/>
          </p:cNvSpPr>
          <p:nvPr>
            <p:ph type="subTitle" idx="1"/>
          </p:nvPr>
        </p:nvSpPr>
        <p:spPr>
          <a:xfrm>
            <a:off x="2590800" y="3048000"/>
            <a:ext cx="1447800" cy="1600200"/>
          </a:xfrm>
        </p:spPr>
        <p:txBody>
          <a:bodyPr/>
          <a:lstStyle/>
          <a:p>
            <a:r>
              <a:rPr lang="en-US"/>
              <a:t>Kota</a:t>
            </a:r>
          </a:p>
          <a:p>
            <a:r>
              <a:rPr lang="en-US"/>
              <a:t>Daud</a:t>
            </a:r>
          </a:p>
        </p:txBody>
      </p:sp>
      <p:sp>
        <p:nvSpPr>
          <p:cNvPr id="2056" name="Rectangle 8"/>
          <p:cNvSpPr>
            <a:spLocks noChangeArrowheads="1"/>
          </p:cNvSpPr>
          <p:nvPr/>
        </p:nvSpPr>
        <p:spPr bwMode="auto">
          <a:xfrm>
            <a:off x="2057400" y="838200"/>
            <a:ext cx="4191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hlink"/>
              </a:buClr>
              <a:buSzPct val="90000"/>
              <a:buFont typeface="Wingdings" charset="0"/>
              <a:buNone/>
            </a:pPr>
            <a:r>
              <a:rPr lang="en-US" sz="3600">
                <a:effectLst>
                  <a:outerShdw blurRad="38100" dist="38100" dir="2700000" algn="tl">
                    <a:srgbClr val="000000"/>
                  </a:outerShdw>
                </a:effectLst>
              </a:rPr>
              <a:t>Perluasan Herodes</a:t>
            </a:r>
          </a:p>
        </p:txBody>
      </p:sp>
      <p:sp>
        <p:nvSpPr>
          <p:cNvPr id="2057" name="Rectangle 9"/>
          <p:cNvSpPr>
            <a:spLocks noGrp="1" noChangeArrowheads="1"/>
          </p:cNvSpPr>
          <p:nvPr>
            <p:ph type="ctrTitle"/>
          </p:nvPr>
        </p:nvSpPr>
        <p:spPr>
          <a:xfrm>
            <a:off x="4724400" y="0"/>
            <a:ext cx="4267200" cy="762000"/>
          </a:xfrm>
        </p:spPr>
        <p:txBody>
          <a:bodyPr/>
          <a:lstStyle/>
          <a:p>
            <a:r>
              <a:rPr lang="en-US" sz="4400"/>
              <a:t>Kota </a:t>
            </a:r>
          </a:p>
        </p:txBody>
      </p:sp>
      <p:sp>
        <p:nvSpPr>
          <p:cNvPr id="2058" name="Oval 10"/>
          <p:cNvSpPr>
            <a:spLocks noChangeArrowheads="1"/>
          </p:cNvSpPr>
          <p:nvPr/>
        </p:nvSpPr>
        <p:spPr bwMode="auto">
          <a:xfrm>
            <a:off x="6324600" y="762000"/>
            <a:ext cx="609600" cy="83820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9" name="Rectangle 11"/>
          <p:cNvSpPr>
            <a:spLocks noChangeArrowheads="1"/>
          </p:cNvSpPr>
          <p:nvPr/>
        </p:nvSpPr>
        <p:spPr bwMode="auto">
          <a:xfrm>
            <a:off x="6172200" y="1066800"/>
            <a:ext cx="2286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lnSpc>
                <a:spcPct val="90000"/>
              </a:lnSpc>
              <a:spcBef>
                <a:spcPct val="20000"/>
              </a:spcBef>
              <a:buClr>
                <a:schemeClr val="hlink"/>
              </a:buClr>
              <a:buSzPct val="90000"/>
              <a:buFont typeface="Wingdings" charset="0"/>
              <a:buNone/>
            </a:pPr>
            <a:r>
              <a:rPr lang="en-US" sz="3600">
                <a:effectLst>
                  <a:outerShdw blurRad="38100" dist="38100" dir="2700000" algn="tl">
                    <a:srgbClr val="000000"/>
                  </a:outerShdw>
                </a:effectLst>
              </a:rPr>
              <a:t>Selatan-Tenggara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fade">
                                      <p:cBhvr>
                                        <p:cTn id="7" dur="770" decel="100000"/>
                                        <p:tgtEl>
                                          <p:spTgt spid="2058"/>
                                        </p:tgtEl>
                                      </p:cBhvr>
                                    </p:animEffect>
                                    <p:animScale>
                                      <p:cBhvr>
                                        <p:cTn id="8" dur="770" decel="100000"/>
                                        <p:tgtEl>
                                          <p:spTgt spid="2058"/>
                                        </p:tgtEl>
                                      </p:cBhvr>
                                      <p:from x="10000" y="10000"/>
                                      <p:to x="200000" y="450000"/>
                                    </p:animScale>
                                    <p:animScale>
                                      <p:cBhvr>
                                        <p:cTn id="9" dur="1230" accel="100000" fill="hold">
                                          <p:stCondLst>
                                            <p:cond delay="770"/>
                                          </p:stCondLst>
                                        </p:cTn>
                                        <p:tgtEl>
                                          <p:spTgt spid="2058"/>
                                        </p:tgtEl>
                                      </p:cBhvr>
                                      <p:from x="200000" y="450000"/>
                                      <p:to x="100000" y="100000"/>
                                    </p:animScale>
                                    <p:set>
                                      <p:cBhvr>
                                        <p:cTn id="10" dur="770" fill="hold"/>
                                        <p:tgtEl>
                                          <p:spTgt spid="2058"/>
                                        </p:tgtEl>
                                        <p:attrNameLst>
                                          <p:attrName>ppt_x</p:attrName>
                                        </p:attrNameLst>
                                      </p:cBhvr>
                                      <p:to>
                                        <p:strVal val="(0.5)"/>
                                      </p:to>
                                    </p:set>
                                    <p:anim from="(0.5)" to="(#ppt_x)" calcmode="lin" valueType="num">
                                      <p:cBhvr>
                                        <p:cTn id="11" dur="1230" accel="100000" fill="hold">
                                          <p:stCondLst>
                                            <p:cond delay="770"/>
                                          </p:stCondLst>
                                        </p:cTn>
                                        <p:tgtEl>
                                          <p:spTgt spid="2058"/>
                                        </p:tgtEl>
                                        <p:attrNameLst>
                                          <p:attrName>ppt_x</p:attrName>
                                        </p:attrNameLst>
                                      </p:cBhvr>
                                    </p:anim>
                                    <p:set>
                                      <p:cBhvr>
                                        <p:cTn id="12" dur="770" fill="hold"/>
                                        <p:tgtEl>
                                          <p:spTgt spid="2058"/>
                                        </p:tgtEl>
                                        <p:attrNameLst>
                                          <p:attrName>ppt_y</p:attrName>
                                        </p:attrNameLst>
                                      </p:cBhvr>
                                      <p:to>
                                        <p:strVal val="(#ppt_y+0.4)"/>
                                      </p:to>
                                    </p:set>
                                    <p:anim from="(#ppt_y+0.4)" to="(#ppt_y)" calcmode="lin" valueType="num">
                                      <p:cBhvr>
                                        <p:cTn id="13" dur="1230" accel="100000" fill="hold">
                                          <p:stCondLst>
                                            <p:cond delay="770"/>
                                          </p:stCondLst>
                                        </p:cTn>
                                        <p:tgtEl>
                                          <p:spTgt spid="2058"/>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2059"/>
                                        </p:tgtEl>
                                        <p:attrNameLst>
                                          <p:attrName>style.visibility</p:attrName>
                                        </p:attrNameLst>
                                      </p:cBhvr>
                                      <p:to>
                                        <p:strVal val="visible"/>
                                      </p:to>
                                    </p:set>
                                    <p:animEffect transition="in" filter="fade">
                                      <p:cBhvr>
                                        <p:cTn id="16" dur="770" decel="100000"/>
                                        <p:tgtEl>
                                          <p:spTgt spid="2059"/>
                                        </p:tgtEl>
                                      </p:cBhvr>
                                    </p:animEffect>
                                    <p:animScale>
                                      <p:cBhvr>
                                        <p:cTn id="17" dur="770" decel="100000"/>
                                        <p:tgtEl>
                                          <p:spTgt spid="2059"/>
                                        </p:tgtEl>
                                      </p:cBhvr>
                                      <p:from x="10000" y="10000"/>
                                      <p:to x="200000" y="450000"/>
                                    </p:animScale>
                                    <p:animScale>
                                      <p:cBhvr>
                                        <p:cTn id="18" dur="1230" accel="100000" fill="hold">
                                          <p:stCondLst>
                                            <p:cond delay="770"/>
                                          </p:stCondLst>
                                        </p:cTn>
                                        <p:tgtEl>
                                          <p:spTgt spid="2059"/>
                                        </p:tgtEl>
                                      </p:cBhvr>
                                      <p:from x="200000" y="450000"/>
                                      <p:to x="100000" y="100000"/>
                                    </p:animScale>
                                    <p:set>
                                      <p:cBhvr>
                                        <p:cTn id="19" dur="770" fill="hold"/>
                                        <p:tgtEl>
                                          <p:spTgt spid="2059"/>
                                        </p:tgtEl>
                                        <p:attrNameLst>
                                          <p:attrName>ppt_x</p:attrName>
                                        </p:attrNameLst>
                                      </p:cBhvr>
                                      <p:to>
                                        <p:strVal val="(0.5)"/>
                                      </p:to>
                                    </p:set>
                                    <p:anim from="(0.5)" to="(#ppt_x)" calcmode="lin" valueType="num">
                                      <p:cBhvr>
                                        <p:cTn id="20" dur="1230" accel="100000" fill="hold">
                                          <p:stCondLst>
                                            <p:cond delay="770"/>
                                          </p:stCondLst>
                                        </p:cTn>
                                        <p:tgtEl>
                                          <p:spTgt spid="2059"/>
                                        </p:tgtEl>
                                        <p:attrNameLst>
                                          <p:attrName>ppt_x</p:attrName>
                                        </p:attrNameLst>
                                      </p:cBhvr>
                                    </p:anim>
                                    <p:set>
                                      <p:cBhvr>
                                        <p:cTn id="21" dur="770" fill="hold"/>
                                        <p:tgtEl>
                                          <p:spTgt spid="2059"/>
                                        </p:tgtEl>
                                        <p:attrNameLst>
                                          <p:attrName>ppt_y</p:attrName>
                                        </p:attrNameLst>
                                      </p:cBhvr>
                                      <p:to>
                                        <p:strVal val="(#ppt_y+0.4)"/>
                                      </p:to>
                                    </p:set>
                                    <p:anim from="(#ppt_y+0.4)" to="(#ppt_y)" calcmode="lin" valueType="num">
                                      <p:cBhvr>
                                        <p:cTn id="22" dur="1230" accel="100000" fill="hold">
                                          <p:stCondLst>
                                            <p:cond delay="770"/>
                                          </p:stCondLst>
                                        </p:cTn>
                                        <p:tgtEl>
                                          <p:spTgt spid="205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nimBg="1"/>
      <p:bldP spid="205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4" descr="corneroftemple"/>
          <p:cNvPicPr>
            <a:picLocks noChangeAspect="1" noChangeArrowheads="1"/>
          </p:cNvPicPr>
          <p:nvPr/>
        </p:nvPicPr>
        <p:blipFill>
          <a:blip r:embed="rId3">
            <a:extLst>
              <a:ext uri="{28A0092B-C50C-407E-A947-70E740481C1C}">
                <a14:useLocalDpi xmlns:a14="http://schemas.microsoft.com/office/drawing/2010/main" val="0"/>
              </a:ext>
            </a:extLst>
          </a:blip>
          <a:srcRect r="28267"/>
          <a:stretch>
            <a:fillRect/>
          </a:stretch>
        </p:blipFill>
        <p:spPr bwMode="auto">
          <a:xfrm>
            <a:off x="0" y="0"/>
            <a:ext cx="49196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5477" name="Picture 5" descr="greatjoin"/>
          <p:cNvPicPr>
            <a:picLocks noChangeAspect="1" noChangeArrowheads="1"/>
          </p:cNvPicPr>
          <p:nvPr/>
        </p:nvPicPr>
        <p:blipFill>
          <a:blip r:embed="rId4">
            <a:extLst>
              <a:ext uri="{28A0092B-C50C-407E-A947-70E740481C1C}">
                <a14:useLocalDpi xmlns:a14="http://schemas.microsoft.com/office/drawing/2010/main" val="0"/>
              </a:ext>
            </a:extLst>
          </a:blip>
          <a:srcRect l="48387"/>
          <a:stretch>
            <a:fillRect/>
          </a:stretch>
        </p:blipFill>
        <p:spPr bwMode="auto">
          <a:xfrm>
            <a:off x="4876800" y="0"/>
            <a:ext cx="4876800" cy="6969125"/>
          </a:xfrm>
          <a:prstGeom prst="rect">
            <a:avLst/>
          </a:prstGeom>
          <a:noFill/>
          <a:extLst>
            <a:ext uri="{909E8E84-426E-40dd-AFC4-6F175D3DCCD1}">
              <a14:hiddenFill xmlns:a14="http://schemas.microsoft.com/office/drawing/2010/main">
                <a:solidFill>
                  <a:srgbClr val="FFFFFF"/>
                </a:solidFill>
              </a14:hiddenFill>
            </a:ext>
          </a:extLst>
        </p:spPr>
      </p:pic>
      <p:sp>
        <p:nvSpPr>
          <p:cNvPr id="105475" name="Rectangle 3" descr="Purple mesh"/>
          <p:cNvSpPr>
            <a:spLocks noGrp="1" noChangeArrowheads="1"/>
          </p:cNvSpPr>
          <p:nvPr>
            <p:ph type="body" idx="1"/>
          </p:nvPr>
        </p:nvSpPr>
        <p:spPr>
          <a:xfrm rot="16200000">
            <a:off x="5753100" y="3238500"/>
            <a:ext cx="5715000" cy="609600"/>
          </a:xfrm>
          <a:blipFill dpi="0" rotWithShape="1">
            <a:blip r:embed="rId5"/>
            <a:srcRect/>
            <a:tile tx="0" ty="0" sx="100000" sy="100000" flip="none" algn="tl"/>
          </a:blipFill>
          <a:ln/>
        </p:spPr>
        <p:txBody>
          <a:bodyPr/>
          <a:lstStyle/>
          <a:p>
            <a:pPr marL="0" indent="0" algn="ctr">
              <a:buFont typeface="Wingdings" charset="0"/>
              <a:buNone/>
            </a:pPr>
            <a:r>
              <a:rPr lang="en-US" sz="2800">
                <a:effectLst/>
              </a:rPr>
              <a:t>Tembok Solomon atau Zerubabbel</a:t>
            </a:r>
          </a:p>
        </p:txBody>
      </p:sp>
      <p:sp>
        <p:nvSpPr>
          <p:cNvPr id="105474" name="Rectangle 2"/>
          <p:cNvSpPr>
            <a:spLocks noGrp="1" noChangeArrowheads="1"/>
          </p:cNvSpPr>
          <p:nvPr>
            <p:ph type="title"/>
          </p:nvPr>
        </p:nvSpPr>
        <p:spPr>
          <a:xfrm>
            <a:off x="0" y="0"/>
            <a:ext cx="3200400" cy="1169988"/>
          </a:xfrm>
        </p:spPr>
        <p:txBody>
          <a:bodyPr/>
          <a:lstStyle/>
          <a:p>
            <a:r>
              <a:rPr lang="en-US" sz="4000"/>
              <a:t>Selatan-Tenggara</a:t>
            </a:r>
          </a:p>
        </p:txBody>
      </p:sp>
      <p:sp>
        <p:nvSpPr>
          <p:cNvPr id="105478" name="Rectangle 6"/>
          <p:cNvSpPr>
            <a:spLocks noChangeArrowheads="1"/>
          </p:cNvSpPr>
          <p:nvPr/>
        </p:nvSpPr>
        <p:spPr bwMode="auto">
          <a:xfrm rot="-5400000">
            <a:off x="3848100" y="3238500"/>
            <a:ext cx="5715000" cy="609600"/>
          </a:xfrm>
          <a:prstGeom prst="rect">
            <a:avLst/>
          </a:prstGeom>
          <a:solidFill>
            <a:srgbClr val="99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hlink"/>
              </a:buClr>
              <a:buSzPct val="90000"/>
              <a:buFont typeface="Wingdings" charset="0"/>
              <a:buNone/>
            </a:pPr>
            <a:r>
              <a:rPr lang="en-US" sz="2800"/>
              <a:t>Perluasan Kuasa Herod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05477"/>
                                        </p:tgtEl>
                                        <p:attrNameLst>
                                          <p:attrName>style.visibility</p:attrName>
                                        </p:attrNameLst>
                                      </p:cBhvr>
                                      <p:to>
                                        <p:strVal val="visible"/>
                                      </p:to>
                                    </p:set>
                                    <p:anim calcmode="lin" valueType="num">
                                      <p:cBhvr>
                                        <p:cTn id="7" dur="1000" fill="hold"/>
                                        <p:tgtEl>
                                          <p:spTgt spid="105477"/>
                                        </p:tgtEl>
                                        <p:attrNameLst>
                                          <p:attrName>ppt_w</p:attrName>
                                        </p:attrNameLst>
                                      </p:cBhvr>
                                      <p:tavLst>
                                        <p:tav tm="0">
                                          <p:val>
                                            <p:fltVal val="0"/>
                                          </p:val>
                                        </p:tav>
                                        <p:tav tm="100000">
                                          <p:val>
                                            <p:strVal val="#ppt_w"/>
                                          </p:val>
                                        </p:tav>
                                      </p:tavLst>
                                    </p:anim>
                                    <p:anim calcmode="lin" valueType="num">
                                      <p:cBhvr>
                                        <p:cTn id="8" dur="1000" fill="hold"/>
                                        <p:tgtEl>
                                          <p:spTgt spid="105477"/>
                                        </p:tgtEl>
                                        <p:attrNameLst>
                                          <p:attrName>ppt_h</p:attrName>
                                        </p:attrNameLst>
                                      </p:cBhvr>
                                      <p:tavLst>
                                        <p:tav tm="0">
                                          <p:val>
                                            <p:fltVal val="0"/>
                                          </p:val>
                                        </p:tav>
                                        <p:tav tm="100000">
                                          <p:val>
                                            <p:strVal val="#ppt_h"/>
                                          </p:val>
                                        </p:tav>
                                      </p:tavLst>
                                    </p:anim>
                                    <p:anim calcmode="lin" valueType="num">
                                      <p:cBhvr>
                                        <p:cTn id="9" dur="1000" fill="hold"/>
                                        <p:tgtEl>
                                          <p:spTgt spid="10547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54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5475">
                                            <p:bg/>
                                          </p:spTgt>
                                        </p:tgtEl>
                                        <p:attrNameLst>
                                          <p:attrName>style.visibility</p:attrName>
                                        </p:attrNameLst>
                                      </p:cBhvr>
                                      <p:to>
                                        <p:strVal val="visible"/>
                                      </p:to>
                                    </p:set>
                                    <p:anim calcmode="lin" valueType="num">
                                      <p:cBhvr>
                                        <p:cTn id="15" dur="1000" fill="hold"/>
                                        <p:tgtEl>
                                          <p:spTgt spid="105475">
                                            <p:bg/>
                                          </p:spTgt>
                                        </p:tgtEl>
                                        <p:attrNameLst>
                                          <p:attrName>ppt_w</p:attrName>
                                        </p:attrNameLst>
                                      </p:cBhvr>
                                      <p:tavLst>
                                        <p:tav tm="0">
                                          <p:val>
                                            <p:fltVal val="0"/>
                                          </p:val>
                                        </p:tav>
                                        <p:tav tm="100000">
                                          <p:val>
                                            <p:strVal val="#ppt_w"/>
                                          </p:val>
                                        </p:tav>
                                      </p:tavLst>
                                    </p:anim>
                                    <p:anim calcmode="lin" valueType="num">
                                      <p:cBhvr>
                                        <p:cTn id="16" dur="1000" fill="hold"/>
                                        <p:tgtEl>
                                          <p:spTgt spid="105475">
                                            <p:bg/>
                                          </p:spTgt>
                                        </p:tgtEl>
                                        <p:attrNameLst>
                                          <p:attrName>ppt_h</p:attrName>
                                        </p:attrNameLst>
                                      </p:cBhvr>
                                      <p:tavLst>
                                        <p:tav tm="0">
                                          <p:val>
                                            <p:fltVal val="0"/>
                                          </p:val>
                                        </p:tav>
                                        <p:tav tm="100000">
                                          <p:val>
                                            <p:strVal val="#ppt_h"/>
                                          </p:val>
                                        </p:tav>
                                      </p:tavLst>
                                    </p:anim>
                                    <p:anim calcmode="lin" valueType="num">
                                      <p:cBhvr>
                                        <p:cTn id="17" dur="1000" fill="hold"/>
                                        <p:tgtEl>
                                          <p:spTgt spid="105475">
                                            <p:bg/>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5475">
                                            <p:bg/>
                                          </p:spTgt>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105475">
                                            <p:txEl>
                                              <p:pRg st="0" end="0"/>
                                            </p:txEl>
                                          </p:spTgt>
                                        </p:tgtEl>
                                        <p:attrNameLst>
                                          <p:attrName>style.visibility</p:attrName>
                                        </p:attrNameLst>
                                      </p:cBhvr>
                                      <p:to>
                                        <p:strVal val="visible"/>
                                      </p:to>
                                    </p:set>
                                    <p:anim calcmode="lin" valueType="num">
                                      <p:cBhvr>
                                        <p:cTn id="21" dur="1000" fill="hold"/>
                                        <p:tgtEl>
                                          <p:spTgt spid="105475">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105475">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10547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0547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105478"/>
                                        </p:tgtEl>
                                        <p:attrNameLst>
                                          <p:attrName>style.visibility</p:attrName>
                                        </p:attrNameLst>
                                      </p:cBhvr>
                                      <p:to>
                                        <p:strVal val="visible"/>
                                      </p:to>
                                    </p:set>
                                    <p:anim calcmode="lin" valueType="num">
                                      <p:cBhvr>
                                        <p:cTn id="29" dur="1000" fill="hold"/>
                                        <p:tgtEl>
                                          <p:spTgt spid="105478"/>
                                        </p:tgtEl>
                                        <p:attrNameLst>
                                          <p:attrName>ppt_w</p:attrName>
                                        </p:attrNameLst>
                                      </p:cBhvr>
                                      <p:tavLst>
                                        <p:tav tm="0">
                                          <p:val>
                                            <p:fltVal val="0"/>
                                          </p:val>
                                        </p:tav>
                                        <p:tav tm="100000">
                                          <p:val>
                                            <p:strVal val="#ppt_w"/>
                                          </p:val>
                                        </p:tav>
                                      </p:tavLst>
                                    </p:anim>
                                    <p:anim calcmode="lin" valueType="num">
                                      <p:cBhvr>
                                        <p:cTn id="30" dur="1000" fill="hold"/>
                                        <p:tgtEl>
                                          <p:spTgt spid="105478"/>
                                        </p:tgtEl>
                                        <p:attrNameLst>
                                          <p:attrName>ppt_h</p:attrName>
                                        </p:attrNameLst>
                                      </p:cBhvr>
                                      <p:tavLst>
                                        <p:tav tm="0">
                                          <p:val>
                                            <p:fltVal val="0"/>
                                          </p:val>
                                        </p:tav>
                                        <p:tav tm="100000">
                                          <p:val>
                                            <p:strVal val="#ppt_h"/>
                                          </p:val>
                                        </p:tav>
                                      </p:tavLst>
                                    </p:anim>
                                    <p:anim calcmode="lin" valueType="num">
                                      <p:cBhvr>
                                        <p:cTn id="31" dur="1000" fill="hold"/>
                                        <p:tgtEl>
                                          <p:spTgt spid="10547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0547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uiExpand="1" build="p" animBg="1"/>
      <p:bldP spid="10547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5410200" y="304800"/>
            <a:ext cx="3429000" cy="1169988"/>
          </a:xfrm>
        </p:spPr>
        <p:txBody>
          <a:bodyPr/>
          <a:lstStyle/>
          <a:p>
            <a:r>
              <a:rPr lang="en-US" sz="4000" b="1"/>
              <a:t>Selatan-Tenggara</a:t>
            </a:r>
            <a:endParaRPr lang="en-US" sz="4000"/>
          </a:p>
        </p:txBody>
      </p:sp>
      <p:pic>
        <p:nvPicPr>
          <p:cNvPr id="103428" name="Picture 4" descr="corneroftemple"/>
          <p:cNvPicPr>
            <a:picLocks noChangeAspect="1" noChangeArrowheads="1"/>
          </p:cNvPicPr>
          <p:nvPr/>
        </p:nvPicPr>
        <p:blipFill>
          <a:blip r:embed="rId3">
            <a:extLst>
              <a:ext uri="{28A0092B-C50C-407E-A947-70E740481C1C}">
                <a14:useLocalDpi xmlns:a14="http://schemas.microsoft.com/office/drawing/2010/main" val="0"/>
              </a:ext>
            </a:extLst>
          </a:blip>
          <a:srcRect r="28267"/>
          <a:stretch>
            <a:fillRect/>
          </a:stretch>
        </p:blipFill>
        <p:spPr bwMode="auto">
          <a:xfrm>
            <a:off x="0" y="0"/>
            <a:ext cx="49196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03430" name="Rectangle 6" descr="Purple mesh"/>
          <p:cNvSpPr>
            <a:spLocks noChangeArrowheads="1"/>
          </p:cNvSpPr>
          <p:nvPr/>
        </p:nvSpPr>
        <p:spPr bwMode="auto">
          <a:xfrm>
            <a:off x="5410200" y="1676400"/>
            <a:ext cx="3352800" cy="5029200"/>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buClr>
                <a:schemeClr val="hlink"/>
              </a:buClr>
              <a:buSzPct val="90000"/>
              <a:buFont typeface="Wingdings" charset="0"/>
              <a:buNone/>
            </a:pPr>
            <a:r>
              <a:rPr lang="en-US" sz="2800" b="1"/>
              <a:t>Lalu Iblis membawa Isa ke Yerusalem dan menaruh Dia di puncak Rumah Tuhan dan berkata kepada Nya, </a:t>
            </a:r>
            <a:r>
              <a:rPr lang="ja-JP" altLang="en-US" sz="2800" b="1">
                <a:latin typeface="Arial"/>
              </a:rPr>
              <a:t>“</a:t>
            </a:r>
            <a:r>
              <a:rPr lang="en-US" sz="2800" b="1"/>
              <a:t>Jika Engkau Anak Allah terjunlah ke bawah</a:t>
            </a:r>
            <a:r>
              <a:rPr lang="ja-JP" altLang="en-US" sz="2800" b="1">
                <a:latin typeface="Arial"/>
              </a:rPr>
              <a:t>”</a:t>
            </a:r>
            <a:r>
              <a:rPr lang="en-US" sz="2800" b="1"/>
              <a:t> Luke 4:9</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Barat-Daya</a:t>
            </a:r>
          </a:p>
        </p:txBody>
      </p:sp>
      <p:pic>
        <p:nvPicPr>
          <p:cNvPr id="19460" name="Picture 4" descr="SW Corner of Wall Temple M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7950"/>
            <a:ext cx="9144000" cy="5480050"/>
          </a:xfrm>
          <a:prstGeom prst="rect">
            <a:avLst/>
          </a:prstGeom>
          <a:noFill/>
          <a:extLst>
            <a:ext uri="{909E8E84-426E-40dd-AFC4-6F175D3DCCD1}">
              <a14:hiddenFill xmlns:a14="http://schemas.microsoft.com/office/drawing/2010/main">
                <a:solidFill>
                  <a:srgbClr val="FFFFFF"/>
                </a:solidFill>
              </a14:hiddenFill>
            </a:ext>
          </a:extLst>
        </p:spPr>
      </p:pic>
      <p:sp>
        <p:nvSpPr>
          <p:cNvPr id="19461" name="Oval 5"/>
          <p:cNvSpPr>
            <a:spLocks noChangeArrowheads="1"/>
          </p:cNvSpPr>
          <p:nvPr/>
        </p:nvSpPr>
        <p:spPr bwMode="auto">
          <a:xfrm>
            <a:off x="2971800" y="3200400"/>
            <a:ext cx="1524000" cy="144780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Southwest 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363" y="-20638"/>
            <a:ext cx="6900862" cy="6900863"/>
          </a:xfrm>
          <a:prstGeom prst="rect">
            <a:avLst/>
          </a:prstGeom>
          <a:noFill/>
          <a:extLst>
            <a:ext uri="{909E8E84-426E-40dd-AFC4-6F175D3DCCD1}">
              <a14:hiddenFill xmlns:a14="http://schemas.microsoft.com/office/drawing/2010/main">
                <a:solidFill>
                  <a:srgbClr val="FFFFFF"/>
                </a:solidFill>
              </a14:hiddenFill>
            </a:ext>
          </a:extLst>
        </p:spPr>
      </p:pic>
      <p:sp>
        <p:nvSpPr>
          <p:cNvPr id="11266" name="Rectangle 2"/>
          <p:cNvSpPr>
            <a:spLocks noGrp="1" noChangeArrowheads="1"/>
          </p:cNvSpPr>
          <p:nvPr>
            <p:ph type="title"/>
          </p:nvPr>
        </p:nvSpPr>
        <p:spPr>
          <a:xfrm>
            <a:off x="381000" y="-76200"/>
            <a:ext cx="5181600" cy="1905000"/>
          </a:xfrm>
          <a:solidFill>
            <a:schemeClr val="accent2"/>
          </a:solidFill>
        </p:spPr>
        <p:txBody>
          <a:bodyPr/>
          <a:lstStyle/>
          <a:p>
            <a:r>
              <a:rPr lang="en-US"/>
              <a:t>Tangga &amp; Kedai Barat Daya </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l="12740" r="10828"/>
          <a:stretch>
            <a:fillRect/>
          </a:stretch>
        </p:blipFill>
        <p:spPr bwMode="auto">
          <a:xfrm>
            <a:off x="0" y="38100"/>
            <a:ext cx="9144000" cy="695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8" name="Rectangle 6"/>
          <p:cNvSpPr>
            <a:spLocks noChangeArrowheads="1"/>
          </p:cNvSpPr>
          <p:nvPr/>
        </p:nvSpPr>
        <p:spPr bwMode="auto">
          <a:xfrm>
            <a:off x="4495800" y="0"/>
            <a:ext cx="49530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80" name="Rectangle 8"/>
          <p:cNvSpPr>
            <a:spLocks noGrp="1" noChangeArrowheads="1"/>
          </p:cNvSpPr>
          <p:nvPr>
            <p:ph type="title" idx="4294967295"/>
          </p:nvPr>
        </p:nvSpPr>
        <p:spPr>
          <a:xfrm>
            <a:off x="4572000" y="0"/>
            <a:ext cx="4572000" cy="762000"/>
          </a:xfrm>
        </p:spPr>
        <p:txBody>
          <a:bodyPr/>
          <a:lstStyle/>
          <a:p>
            <a:r>
              <a:rPr lang="en-US"/>
              <a:t>Kubu Antonia </a:t>
            </a:r>
          </a:p>
        </p:txBody>
      </p:sp>
      <p:sp>
        <p:nvSpPr>
          <p:cNvPr id="3081" name="AutoShape 9"/>
          <p:cNvSpPr>
            <a:spLocks noChangeArrowheads="1"/>
          </p:cNvSpPr>
          <p:nvPr/>
        </p:nvSpPr>
        <p:spPr bwMode="auto">
          <a:xfrm>
            <a:off x="-76200" y="4495800"/>
            <a:ext cx="2590800" cy="2514600"/>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82" name="Rectangle 10"/>
          <p:cNvSpPr>
            <a:spLocks noChangeArrowheads="1"/>
          </p:cNvSpPr>
          <p:nvPr/>
        </p:nvSpPr>
        <p:spPr bwMode="auto">
          <a:xfrm>
            <a:off x="4495800" y="4876800"/>
            <a:ext cx="1371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200" b="1"/>
              <a:t>Kolam Struthion</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8" name="Group 6"/>
          <p:cNvGrpSpPr>
            <a:grpSpLocks/>
          </p:cNvGrpSpPr>
          <p:nvPr/>
        </p:nvGrpSpPr>
        <p:grpSpPr bwMode="auto">
          <a:xfrm>
            <a:off x="1273175" y="0"/>
            <a:ext cx="7947025" cy="6858000"/>
            <a:chOff x="0" y="0"/>
            <a:chExt cx="5006" cy="4320"/>
          </a:xfrm>
        </p:grpSpPr>
        <p:pic>
          <p:nvPicPr>
            <p:cNvPr id="13316" name="Picture 4" descr="Antonia over 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73" cy="432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Antonia over Temple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0"/>
              <a:ext cx="3326" cy="4320"/>
            </a:xfrm>
            <a:prstGeom prst="rect">
              <a:avLst/>
            </a:prstGeom>
            <a:noFill/>
            <a:extLst>
              <a:ext uri="{909E8E84-426E-40dd-AFC4-6F175D3DCCD1}">
                <a14:hiddenFill xmlns:a14="http://schemas.microsoft.com/office/drawing/2010/main">
                  <a:solidFill>
                    <a:srgbClr val="FFFFFF"/>
                  </a:solidFill>
                </a14:hiddenFill>
              </a:ext>
            </a:extLst>
          </p:spPr>
        </p:pic>
      </p:grpSp>
      <p:sp>
        <p:nvSpPr>
          <p:cNvPr id="13314" name="Rectangle 2"/>
          <p:cNvSpPr>
            <a:spLocks noGrp="1" noChangeArrowheads="1"/>
          </p:cNvSpPr>
          <p:nvPr>
            <p:ph type="title"/>
          </p:nvPr>
        </p:nvSpPr>
        <p:spPr>
          <a:xfrm>
            <a:off x="0" y="-76200"/>
            <a:ext cx="2819400" cy="2514600"/>
          </a:xfrm>
          <a:solidFill>
            <a:schemeClr val="bg2"/>
          </a:solidFill>
        </p:spPr>
        <p:txBody>
          <a:bodyPr/>
          <a:lstStyle/>
          <a:p>
            <a:r>
              <a:rPr lang="en-US" sz="4000"/>
              <a:t>Antonia</a:t>
            </a:r>
            <a:br>
              <a:rPr lang="en-US" sz="4000"/>
            </a:br>
            <a:r>
              <a:rPr lang="en-US" sz="4000"/>
              <a:t>Diatas</a:t>
            </a:r>
            <a:br>
              <a:rPr lang="en-US" sz="4000"/>
            </a:br>
            <a:r>
              <a:rPr lang="en-US" sz="4000"/>
              <a:t>Bait </a:t>
            </a:r>
            <a:br>
              <a:rPr lang="en-US" sz="4000"/>
            </a:br>
            <a:r>
              <a:rPr lang="en-US" sz="4000"/>
              <a:t>Allah</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Temple Bow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525000" cy="6931025"/>
          </a:xfrm>
          <a:prstGeom prst="rect">
            <a:avLst/>
          </a:prstGeom>
          <a:noFill/>
          <a:extLst>
            <a:ext uri="{909E8E84-426E-40dd-AFC4-6F175D3DCCD1}">
              <a14:hiddenFill xmlns:a14="http://schemas.microsoft.com/office/drawing/2010/main">
                <a:solidFill>
                  <a:srgbClr val="FFFFFF"/>
                </a:solidFill>
              </a14:hiddenFill>
            </a:ext>
          </a:extLst>
        </p:spPr>
      </p:pic>
      <p:sp>
        <p:nvSpPr>
          <p:cNvPr id="21506" name="Rectangle 2"/>
          <p:cNvSpPr>
            <a:spLocks noGrp="1" noChangeArrowheads="1"/>
          </p:cNvSpPr>
          <p:nvPr>
            <p:ph type="title"/>
          </p:nvPr>
        </p:nvSpPr>
        <p:spPr>
          <a:xfrm>
            <a:off x="6172200" y="0"/>
            <a:ext cx="3200400" cy="941388"/>
          </a:xfrm>
          <a:solidFill>
            <a:schemeClr val="bg1"/>
          </a:solidFill>
        </p:spPr>
        <p:txBody>
          <a:bodyPr/>
          <a:lstStyle/>
          <a:p>
            <a:r>
              <a:rPr lang="en-US"/>
              <a:t>Kolah</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5"/>
          <p:cNvSpPr>
            <a:spLocks noGrp="1" noChangeArrowheads="1"/>
          </p:cNvSpPr>
          <p:nvPr>
            <p:ph type="title"/>
          </p:nvPr>
        </p:nvSpPr>
        <p:spPr>
          <a:xfrm>
            <a:off x="0" y="0"/>
            <a:ext cx="3657600" cy="1143000"/>
          </a:xfrm>
          <a:gradFill rotWithShape="1">
            <a:gsLst>
              <a:gs pos="0">
                <a:srgbClr val="996633">
                  <a:gamma/>
                  <a:shade val="46275"/>
                  <a:invGamma/>
                </a:srgbClr>
              </a:gs>
              <a:gs pos="100000">
                <a:srgbClr val="996633">
                  <a:alpha val="67000"/>
                </a:srgbClr>
              </a:gs>
            </a:gsLst>
            <a:lin ang="5400000" scaled="1"/>
          </a:gradFill>
        </p:spPr>
        <p:txBody>
          <a:bodyPr/>
          <a:lstStyle/>
          <a:p>
            <a:r>
              <a:rPr lang="en-US"/>
              <a:t>Masada</a:t>
            </a:r>
          </a:p>
        </p:txBody>
      </p:sp>
      <p:pic>
        <p:nvPicPr>
          <p:cNvPr id="44039" name="Picture 7" descr="Mass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36838"/>
          </a:xfrm>
          <a:prstGeom prst="rect">
            <a:avLst/>
          </a:prstGeom>
          <a:noFill/>
          <a:extLst>
            <a:ext uri="{909E8E84-426E-40dd-AFC4-6F175D3DCCD1}">
              <a14:hiddenFill xmlns:a14="http://schemas.microsoft.com/office/drawing/2010/main">
                <a:solidFill>
                  <a:srgbClr val="FFFFFF"/>
                </a:solidFill>
              </a14:hiddenFill>
            </a:ext>
          </a:extLst>
        </p:spPr>
      </p:pic>
      <p:sp>
        <p:nvSpPr>
          <p:cNvPr id="44038" name="Text Box 6"/>
          <p:cNvSpPr txBox="1">
            <a:spLocks noChangeArrowheads="1"/>
          </p:cNvSpPr>
          <p:nvPr/>
        </p:nvSpPr>
        <p:spPr bwMode="auto">
          <a:xfrm>
            <a:off x="8620125" y="0"/>
            <a:ext cx="533400" cy="466725"/>
          </a:xfrm>
          <a:prstGeom prst="rect">
            <a:avLst/>
          </a:prstGeom>
          <a:solidFill>
            <a:srgbClr val="FF000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83</a:t>
            </a:r>
          </a:p>
        </p:txBody>
      </p:sp>
      <p:sp>
        <p:nvSpPr>
          <p:cNvPr id="44040" name="Text Box 8"/>
          <p:cNvSpPr txBox="1">
            <a:spLocks noChangeArrowheads="1"/>
          </p:cNvSpPr>
          <p:nvPr/>
        </p:nvSpPr>
        <p:spPr bwMode="auto">
          <a:xfrm>
            <a:off x="533400" y="2971800"/>
            <a:ext cx="8077200" cy="39354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2800" b="1"/>
              <a:t>Masada adalah dataran tinggi sebelah Barat Lautan Mati (Dead Sea).  Setelah di tawan oleh orang Rom dan pembangunan oleh Herod yang Agung, di tawan pula oleh orang Zealot dalam pemberontakan melawan kerajaan Rom (66-73MS ) dan menjadi tapak terakhir yang kukuh bagi Pemberontakan Yahudi, dan akhir sekali di tawan oleh kerajaan Rom dalam Masihi (MS) 73.</a:t>
            </a:r>
          </a:p>
        </p:txBody>
      </p:sp>
      <p:sp>
        <p:nvSpPr>
          <p:cNvPr id="44041" name="Rectangle 9"/>
          <p:cNvSpPr>
            <a:spLocks noChangeArrowheads="1"/>
          </p:cNvSpPr>
          <p:nvPr/>
        </p:nvSpPr>
        <p:spPr bwMode="auto">
          <a:xfrm>
            <a:off x="0" y="0"/>
            <a:ext cx="3810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600" b="1"/>
              <a:t>Masada-pandagan dari barat selatan</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73" name="Rectangle 9"/>
          <p:cNvSpPr>
            <a:spLocks noChangeArrowheads="1"/>
          </p:cNvSpPr>
          <p:nvPr/>
        </p:nvSpPr>
        <p:spPr bwMode="auto">
          <a:xfrm>
            <a:off x="685800" y="1600200"/>
            <a:ext cx="84582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lnSpc>
                <a:spcPct val="90000"/>
              </a:lnSpc>
              <a:spcBef>
                <a:spcPct val="20000"/>
              </a:spcBef>
              <a:buClr>
                <a:schemeClr val="tx2"/>
              </a:buClr>
              <a:buSzPct val="75000"/>
              <a:buFont typeface="Wingdings" charset="0"/>
              <a:buChar char="n"/>
            </a:pPr>
            <a:r>
              <a:rPr lang="en-US" sz="3600">
                <a:effectLst>
                  <a:outerShdw blurRad="38100" dist="38100" dir="2700000" algn="tl">
                    <a:srgbClr val="000000"/>
                  </a:outerShdw>
                </a:effectLst>
                <a:latin typeface="Times New Roman" charset="0"/>
              </a:rPr>
              <a:t>Kebebasan Agama (Farisi)</a:t>
            </a:r>
          </a:p>
          <a:p>
            <a:pPr marL="342900" indent="-342900" eaLnBrk="1" hangingPunct="1">
              <a:lnSpc>
                <a:spcPct val="90000"/>
              </a:lnSpc>
              <a:spcBef>
                <a:spcPct val="20000"/>
              </a:spcBef>
              <a:buClr>
                <a:schemeClr val="tx2"/>
              </a:buClr>
              <a:buSzPct val="75000"/>
              <a:buFont typeface="Wingdings" charset="0"/>
              <a:buChar char="n"/>
            </a:pPr>
            <a:r>
              <a:rPr lang="en-US" sz="3600">
                <a:effectLst>
                  <a:outerShdw blurRad="38100" dist="38100" dir="2700000" algn="tl">
                    <a:srgbClr val="000000"/>
                  </a:outerShdw>
                </a:effectLst>
                <a:latin typeface="Times New Roman" charset="0"/>
              </a:rPr>
              <a:t>Hanukkah (Perayaan Terang)</a:t>
            </a:r>
          </a:p>
          <a:p>
            <a:pPr marL="342900" indent="-342900" eaLnBrk="1" hangingPunct="1">
              <a:lnSpc>
                <a:spcPct val="90000"/>
              </a:lnSpc>
              <a:spcBef>
                <a:spcPct val="20000"/>
              </a:spcBef>
              <a:buClr>
                <a:schemeClr val="tx2"/>
              </a:buClr>
              <a:buSzPct val="75000"/>
              <a:buFont typeface="Wingdings" charset="0"/>
              <a:buChar char="n"/>
            </a:pPr>
            <a:r>
              <a:rPr lang="en-US" sz="3600">
                <a:effectLst>
                  <a:outerShdw blurRad="38100" dist="38100" dir="2700000" algn="tl">
                    <a:srgbClr val="000000"/>
                  </a:outerShdw>
                </a:effectLst>
                <a:latin typeface="Times New Roman" charset="0"/>
              </a:rPr>
              <a:t>Kebebasan Politik (Judas, Saduki)</a:t>
            </a:r>
          </a:p>
          <a:p>
            <a:pPr marL="342900" indent="-342900" eaLnBrk="1" hangingPunct="1">
              <a:lnSpc>
                <a:spcPct val="90000"/>
              </a:lnSpc>
              <a:spcBef>
                <a:spcPct val="20000"/>
              </a:spcBef>
              <a:buClr>
                <a:schemeClr val="tx2"/>
              </a:buClr>
              <a:buSzPct val="75000"/>
              <a:buFont typeface="Wingdings" charset="0"/>
              <a:buChar char="n"/>
            </a:pPr>
            <a:r>
              <a:rPr lang="en-US" sz="3600">
                <a:effectLst>
                  <a:outerShdw blurRad="38100" dist="38100" dir="2700000" algn="tl">
                    <a:srgbClr val="000000"/>
                  </a:outerShdw>
                </a:effectLst>
                <a:latin typeface="Times New Roman" charset="0"/>
              </a:rPr>
              <a:t>Imam &amp; Raja dalam Seorang (Jonathan)</a:t>
            </a:r>
          </a:p>
          <a:p>
            <a:pPr marL="342900" indent="-342900" eaLnBrk="1" hangingPunct="1">
              <a:lnSpc>
                <a:spcPct val="90000"/>
              </a:lnSpc>
              <a:spcBef>
                <a:spcPct val="20000"/>
              </a:spcBef>
              <a:buClr>
                <a:schemeClr val="tx2"/>
              </a:buClr>
              <a:buSzPct val="75000"/>
              <a:buFont typeface="Wingdings" charset="0"/>
              <a:buChar char="n"/>
            </a:pPr>
            <a:r>
              <a:rPr lang="en-US" sz="3600">
                <a:effectLst>
                  <a:outerShdw blurRad="38100" dist="38100" dir="2700000" algn="tl">
                    <a:srgbClr val="000000"/>
                  </a:outerShdw>
                </a:effectLst>
                <a:latin typeface="Times New Roman" charset="0"/>
              </a:rPr>
              <a:t>Kehadiran Essenes (Simon)</a:t>
            </a:r>
          </a:p>
          <a:p>
            <a:pPr marL="342900" indent="-342900" eaLnBrk="1" hangingPunct="1">
              <a:lnSpc>
                <a:spcPct val="90000"/>
              </a:lnSpc>
              <a:spcBef>
                <a:spcPct val="20000"/>
              </a:spcBef>
              <a:buClr>
                <a:schemeClr val="tx2"/>
              </a:buClr>
              <a:buSzPct val="75000"/>
              <a:buFont typeface="Wingdings" charset="0"/>
              <a:buChar char="n"/>
            </a:pPr>
            <a:r>
              <a:rPr lang="en-US" sz="3600">
                <a:effectLst>
                  <a:outerShdw blurRad="38100" dist="38100" dir="2700000" algn="tl">
                    <a:srgbClr val="000000"/>
                  </a:outerShdw>
                </a:effectLst>
                <a:latin typeface="Times New Roman" charset="0"/>
              </a:rPr>
              <a:t>Pengembangan Sempadan</a:t>
            </a:r>
          </a:p>
          <a:p>
            <a:pPr marL="342900" indent="-342900" eaLnBrk="1" hangingPunct="1">
              <a:lnSpc>
                <a:spcPct val="90000"/>
              </a:lnSpc>
              <a:spcBef>
                <a:spcPct val="20000"/>
              </a:spcBef>
              <a:buClr>
                <a:schemeClr val="tx2"/>
              </a:buClr>
              <a:buSzPct val="75000"/>
              <a:buFont typeface="Wingdings" charset="0"/>
              <a:buChar char="n"/>
            </a:pPr>
            <a:r>
              <a:rPr lang="en-US" sz="3600">
                <a:effectLst>
                  <a:outerShdw blurRad="38100" dist="38100" dir="2700000" algn="tl">
                    <a:srgbClr val="000000"/>
                  </a:outerShdw>
                </a:effectLst>
                <a:latin typeface="Times New Roman" charset="0"/>
              </a:rPr>
              <a:t>Bersekutuan dengan Rom</a:t>
            </a:r>
          </a:p>
          <a:p>
            <a:pPr marL="342900" indent="-342900" eaLnBrk="1" hangingPunct="1">
              <a:lnSpc>
                <a:spcPct val="90000"/>
              </a:lnSpc>
              <a:spcBef>
                <a:spcPct val="20000"/>
              </a:spcBef>
              <a:buClr>
                <a:schemeClr val="tx2"/>
              </a:buClr>
              <a:buSzPct val="75000"/>
              <a:buFont typeface="Wingdings" charset="0"/>
              <a:buChar char="n"/>
            </a:pPr>
            <a:r>
              <a:rPr lang="en-US" sz="3600">
                <a:effectLst>
                  <a:outerShdw blurRad="38100" dist="38100" dir="2700000" algn="tl">
                    <a:srgbClr val="000000"/>
                  </a:outerShdw>
                </a:effectLst>
                <a:latin typeface="Times New Roman" charset="0"/>
              </a:rPr>
              <a:t>Penguatkuasaan Yahudi</a:t>
            </a:r>
          </a:p>
        </p:txBody>
      </p:sp>
      <p:sp>
        <p:nvSpPr>
          <p:cNvPr id="113666" name="Rectangle 2"/>
          <p:cNvSpPr>
            <a:spLocks noGrp="1" noChangeArrowheads="1"/>
          </p:cNvSpPr>
          <p:nvPr>
            <p:ph type="title"/>
          </p:nvPr>
        </p:nvSpPr>
        <p:spPr>
          <a:xfrm>
            <a:off x="609600" y="76200"/>
            <a:ext cx="7315200" cy="1143000"/>
          </a:xfrm>
        </p:spPr>
        <p:txBody>
          <a:bodyPr/>
          <a:lstStyle/>
          <a:p>
            <a:r>
              <a:rPr lang="en-US"/>
              <a:t>Hasmonean Yang Ketara</a:t>
            </a:r>
          </a:p>
        </p:txBody>
      </p:sp>
      <p:sp>
        <p:nvSpPr>
          <p:cNvPr id="113668" name="Rectangle 4"/>
          <p:cNvSpPr>
            <a:spLocks noChangeArrowheads="1"/>
          </p:cNvSpPr>
          <p:nvPr/>
        </p:nvSpPr>
        <p:spPr bwMode="auto">
          <a:xfrm>
            <a:off x="5053013" y="1825625"/>
            <a:ext cx="381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tx2"/>
              </a:buClr>
              <a:buSzPct val="75000"/>
              <a:buFont typeface="Wingdings" charset="0"/>
              <a:buChar char="n"/>
            </a:pPr>
            <a:endParaRPr lang="en-US" sz="2800">
              <a:effectLst>
                <a:outerShdw blurRad="38100" dist="38100" dir="2700000" algn="tl">
                  <a:srgbClr val="000000"/>
                </a:outerShdw>
              </a:effectLst>
              <a:latin typeface="Times New Roman" charset="0"/>
            </a:endParaRPr>
          </a:p>
        </p:txBody>
      </p:sp>
      <p:sp>
        <p:nvSpPr>
          <p:cNvPr id="113669" name="Rectangle 5"/>
          <p:cNvSpPr>
            <a:spLocks noChangeArrowheads="1"/>
          </p:cNvSpPr>
          <p:nvPr/>
        </p:nvSpPr>
        <p:spPr bwMode="auto">
          <a:xfrm>
            <a:off x="5105400" y="1946275"/>
            <a:ext cx="381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tx2"/>
              </a:buClr>
              <a:buSzPct val="75000"/>
              <a:buFont typeface="Wingdings" charset="0"/>
              <a:buChar char="n"/>
            </a:pPr>
            <a:endParaRPr lang="en-US" sz="2800">
              <a:effectLst>
                <a:outerShdw blurRad="38100" dist="38100" dir="2700000" algn="tl">
                  <a:srgbClr val="000000"/>
                </a:outerShdw>
              </a:effectLst>
              <a:latin typeface="Times New Roman" charset="0"/>
            </a:endParaRPr>
          </a:p>
        </p:txBody>
      </p:sp>
      <p:sp>
        <p:nvSpPr>
          <p:cNvPr id="113670" name="Text Box 6"/>
          <p:cNvSpPr txBox="1">
            <a:spLocks noChangeArrowheads="1"/>
          </p:cNvSpPr>
          <p:nvPr/>
        </p:nvSpPr>
        <p:spPr bwMode="auto">
          <a:xfrm>
            <a:off x="7848600" y="762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latin typeface="Times New Roman" charset="0"/>
              </a:rPr>
              <a:t>66-67, 95</a:t>
            </a:r>
          </a:p>
        </p:txBody>
      </p:sp>
      <p:sp>
        <p:nvSpPr>
          <p:cNvPr id="113671" name="AutoShape 7"/>
          <p:cNvSpPr>
            <a:spLocks/>
          </p:cNvSpPr>
          <p:nvPr/>
        </p:nvSpPr>
        <p:spPr bwMode="auto">
          <a:xfrm>
            <a:off x="6019800" y="4800600"/>
            <a:ext cx="304800" cy="1371600"/>
          </a:xfrm>
          <a:prstGeom prst="rightBrace">
            <a:avLst>
              <a:gd name="adj1" fmla="val 37500"/>
              <a:gd name="adj2" fmla="val 50000"/>
            </a:avLst>
          </a:prstGeom>
          <a:noFill/>
          <a:ln w="381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3672" name="Text Box 8"/>
          <p:cNvSpPr txBox="1">
            <a:spLocks noChangeArrowheads="1"/>
          </p:cNvSpPr>
          <p:nvPr/>
        </p:nvSpPr>
        <p:spPr bwMode="auto">
          <a:xfrm>
            <a:off x="6400800" y="5133975"/>
            <a:ext cx="274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3200">
                <a:effectLst>
                  <a:outerShdw blurRad="38100" dist="38100" dir="2700000" algn="tl">
                    <a:srgbClr val="000000"/>
                  </a:outerShdw>
                </a:effectLst>
                <a:latin typeface="Times New Roman" charset="0"/>
              </a:rPr>
              <a:t>John Hyrcanus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13673">
                                            <p:txEl>
                                              <p:pRg st="0" end="0"/>
                                            </p:txEl>
                                          </p:spTgt>
                                        </p:tgtEl>
                                        <p:attrNameLst>
                                          <p:attrName>style.visibility</p:attrName>
                                        </p:attrNameLst>
                                      </p:cBhvr>
                                      <p:to>
                                        <p:strVal val="visible"/>
                                      </p:to>
                                    </p:set>
                                    <p:animEffect transition="in" filter="barn(inHorizontal)">
                                      <p:cBhvr>
                                        <p:cTn id="7" dur="500"/>
                                        <p:tgtEl>
                                          <p:spTgt spid="11367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13673">
                                            <p:txEl>
                                              <p:pRg st="1" end="1"/>
                                            </p:txEl>
                                          </p:spTgt>
                                        </p:tgtEl>
                                        <p:attrNameLst>
                                          <p:attrName>style.visibility</p:attrName>
                                        </p:attrNameLst>
                                      </p:cBhvr>
                                      <p:to>
                                        <p:strVal val="visible"/>
                                      </p:to>
                                    </p:set>
                                    <p:animEffect transition="in" filter="barn(inHorizontal)">
                                      <p:cBhvr>
                                        <p:cTn id="12" dur="500"/>
                                        <p:tgtEl>
                                          <p:spTgt spid="11367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13673">
                                            <p:txEl>
                                              <p:pRg st="2" end="2"/>
                                            </p:txEl>
                                          </p:spTgt>
                                        </p:tgtEl>
                                        <p:attrNameLst>
                                          <p:attrName>style.visibility</p:attrName>
                                        </p:attrNameLst>
                                      </p:cBhvr>
                                      <p:to>
                                        <p:strVal val="visible"/>
                                      </p:to>
                                    </p:set>
                                    <p:animEffect transition="in" filter="barn(inHorizontal)">
                                      <p:cBhvr>
                                        <p:cTn id="17" dur="500"/>
                                        <p:tgtEl>
                                          <p:spTgt spid="11367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13673">
                                            <p:txEl>
                                              <p:pRg st="3" end="3"/>
                                            </p:txEl>
                                          </p:spTgt>
                                        </p:tgtEl>
                                        <p:attrNameLst>
                                          <p:attrName>style.visibility</p:attrName>
                                        </p:attrNameLst>
                                      </p:cBhvr>
                                      <p:to>
                                        <p:strVal val="visible"/>
                                      </p:to>
                                    </p:set>
                                    <p:animEffect transition="in" filter="barn(inHorizontal)">
                                      <p:cBhvr>
                                        <p:cTn id="22" dur="500"/>
                                        <p:tgtEl>
                                          <p:spTgt spid="11367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13673">
                                            <p:txEl>
                                              <p:pRg st="4" end="4"/>
                                            </p:txEl>
                                          </p:spTgt>
                                        </p:tgtEl>
                                        <p:attrNameLst>
                                          <p:attrName>style.visibility</p:attrName>
                                        </p:attrNameLst>
                                      </p:cBhvr>
                                      <p:to>
                                        <p:strVal val="visible"/>
                                      </p:to>
                                    </p:set>
                                    <p:animEffect transition="in" filter="barn(inHorizontal)">
                                      <p:cBhvr>
                                        <p:cTn id="27" dur="500"/>
                                        <p:tgtEl>
                                          <p:spTgt spid="11367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13673">
                                            <p:txEl>
                                              <p:pRg st="5" end="5"/>
                                            </p:txEl>
                                          </p:spTgt>
                                        </p:tgtEl>
                                        <p:attrNameLst>
                                          <p:attrName>style.visibility</p:attrName>
                                        </p:attrNameLst>
                                      </p:cBhvr>
                                      <p:to>
                                        <p:strVal val="visible"/>
                                      </p:to>
                                    </p:set>
                                    <p:animEffect transition="in" filter="barn(inHorizontal)">
                                      <p:cBhvr>
                                        <p:cTn id="32" dur="500"/>
                                        <p:tgtEl>
                                          <p:spTgt spid="11367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113673">
                                            <p:txEl>
                                              <p:pRg st="6" end="6"/>
                                            </p:txEl>
                                          </p:spTgt>
                                        </p:tgtEl>
                                        <p:attrNameLst>
                                          <p:attrName>style.visibility</p:attrName>
                                        </p:attrNameLst>
                                      </p:cBhvr>
                                      <p:to>
                                        <p:strVal val="visible"/>
                                      </p:to>
                                    </p:set>
                                    <p:animEffect transition="in" filter="barn(inHorizontal)">
                                      <p:cBhvr>
                                        <p:cTn id="37" dur="500"/>
                                        <p:tgtEl>
                                          <p:spTgt spid="11367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6" fill="hold" grpId="0" nodeType="clickEffect">
                                  <p:stCondLst>
                                    <p:cond delay="0"/>
                                  </p:stCondLst>
                                  <p:childTnLst>
                                    <p:set>
                                      <p:cBhvr>
                                        <p:cTn id="41" dur="1" fill="hold">
                                          <p:stCondLst>
                                            <p:cond delay="0"/>
                                          </p:stCondLst>
                                        </p:cTn>
                                        <p:tgtEl>
                                          <p:spTgt spid="113673">
                                            <p:txEl>
                                              <p:pRg st="7" end="7"/>
                                            </p:txEl>
                                          </p:spTgt>
                                        </p:tgtEl>
                                        <p:attrNameLst>
                                          <p:attrName>style.visibility</p:attrName>
                                        </p:attrNameLst>
                                      </p:cBhvr>
                                      <p:to>
                                        <p:strVal val="visible"/>
                                      </p:to>
                                    </p:set>
                                    <p:animEffect transition="in" filter="barn(inHorizontal)">
                                      <p:cBhvr>
                                        <p:cTn id="42" dur="500"/>
                                        <p:tgtEl>
                                          <p:spTgt spid="11367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6" fill="hold" grpId="0" nodeType="clickEffect">
                                  <p:stCondLst>
                                    <p:cond delay="0"/>
                                  </p:stCondLst>
                                  <p:childTnLst>
                                    <p:set>
                                      <p:cBhvr>
                                        <p:cTn id="46" dur="1" fill="hold">
                                          <p:stCondLst>
                                            <p:cond delay="0"/>
                                          </p:stCondLst>
                                        </p:cTn>
                                        <p:tgtEl>
                                          <p:spTgt spid="113671"/>
                                        </p:tgtEl>
                                        <p:attrNameLst>
                                          <p:attrName>style.visibility</p:attrName>
                                        </p:attrNameLst>
                                      </p:cBhvr>
                                      <p:to>
                                        <p:strVal val="visible"/>
                                      </p:to>
                                    </p:set>
                                    <p:animEffect transition="in" filter="barn(inHorizontal)">
                                      <p:cBhvr>
                                        <p:cTn id="47" dur="500"/>
                                        <p:tgtEl>
                                          <p:spTgt spid="11367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6" fill="hold" grpId="0" nodeType="clickEffect">
                                  <p:stCondLst>
                                    <p:cond delay="0"/>
                                  </p:stCondLst>
                                  <p:childTnLst>
                                    <p:set>
                                      <p:cBhvr>
                                        <p:cTn id="51" dur="1" fill="hold">
                                          <p:stCondLst>
                                            <p:cond delay="0"/>
                                          </p:stCondLst>
                                        </p:cTn>
                                        <p:tgtEl>
                                          <p:spTgt spid="113672"/>
                                        </p:tgtEl>
                                        <p:attrNameLst>
                                          <p:attrName>style.visibility</p:attrName>
                                        </p:attrNameLst>
                                      </p:cBhvr>
                                      <p:to>
                                        <p:strVal val="visible"/>
                                      </p:to>
                                    </p:set>
                                    <p:animEffect transition="in" filter="barn(inHorizontal)">
                                      <p:cBhvr>
                                        <p:cTn id="52" dur="500"/>
                                        <p:tgtEl>
                                          <p:spTgt spid="113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3" grpId="0" build="p" autoUpdateAnimBg="0"/>
      <p:bldP spid="113671" grpId="0" animBg="1"/>
      <p:bldP spid="113672"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394" name="Group 2"/>
          <p:cNvGrpSpPr>
            <a:grpSpLocks/>
          </p:cNvGrpSpPr>
          <p:nvPr/>
        </p:nvGrpSpPr>
        <p:grpSpPr bwMode="auto">
          <a:xfrm>
            <a:off x="0" y="0"/>
            <a:ext cx="9144000" cy="6858000"/>
            <a:chOff x="-292" y="-240"/>
            <a:chExt cx="6052" cy="4781"/>
          </a:xfrm>
        </p:grpSpPr>
        <p:pic>
          <p:nvPicPr>
            <p:cNvPr id="187395" name="Picture 3" descr="Masada Top"/>
            <p:cNvPicPr>
              <a:picLocks noChangeAspect="1" noChangeArrowheads="1"/>
            </p:cNvPicPr>
            <p:nvPr/>
          </p:nvPicPr>
          <p:blipFill>
            <a:blip r:embed="rId3">
              <a:extLst>
                <a:ext uri="{28A0092B-C50C-407E-A947-70E740481C1C}">
                  <a14:useLocalDpi xmlns:a14="http://schemas.microsoft.com/office/drawing/2010/main" val="0"/>
                </a:ext>
              </a:extLst>
            </a:blip>
            <a:srcRect r="4602"/>
            <a:stretch>
              <a:fillRect/>
            </a:stretch>
          </p:blipFill>
          <p:spPr bwMode="auto">
            <a:xfrm>
              <a:off x="-292" y="-221"/>
              <a:ext cx="6052" cy="4762"/>
            </a:xfrm>
            <a:prstGeom prst="rect">
              <a:avLst/>
            </a:prstGeom>
            <a:noFill/>
            <a:extLst>
              <a:ext uri="{909E8E84-426E-40dd-AFC4-6F175D3DCCD1}">
                <a14:hiddenFill xmlns:a14="http://schemas.microsoft.com/office/drawing/2010/main">
                  <a:solidFill>
                    <a:srgbClr val="FFFFFF"/>
                  </a:solidFill>
                </a14:hiddenFill>
              </a:ext>
            </a:extLst>
          </p:spPr>
        </p:pic>
        <p:pic>
          <p:nvPicPr>
            <p:cNvPr id="187396" name="Picture 4" descr="Masada Top"/>
            <p:cNvPicPr>
              <a:picLocks noChangeAspect="1" noChangeArrowheads="1"/>
            </p:cNvPicPr>
            <p:nvPr/>
          </p:nvPicPr>
          <p:blipFill>
            <a:blip r:embed="rId3">
              <a:extLst>
                <a:ext uri="{28A0092B-C50C-407E-A947-70E740481C1C}">
                  <a14:useLocalDpi xmlns:a14="http://schemas.microsoft.com/office/drawing/2010/main" val="0"/>
                </a:ext>
              </a:extLst>
            </a:blip>
            <a:srcRect l="37138"/>
            <a:stretch>
              <a:fillRect/>
            </a:stretch>
          </p:blipFill>
          <p:spPr bwMode="auto">
            <a:xfrm>
              <a:off x="1772" y="-240"/>
              <a:ext cx="3988" cy="4762"/>
            </a:xfrm>
            <a:prstGeom prst="rect">
              <a:avLst/>
            </a:prstGeom>
            <a:noFill/>
            <a:extLst>
              <a:ext uri="{909E8E84-426E-40dd-AFC4-6F175D3DCCD1}">
                <a14:hiddenFill xmlns:a14="http://schemas.microsoft.com/office/drawing/2010/main">
                  <a:solidFill>
                    <a:srgbClr val="FFFFFF"/>
                  </a:solidFill>
                </a14:hiddenFill>
              </a:ext>
            </a:extLst>
          </p:spPr>
        </p:pic>
      </p:grpSp>
      <p:sp>
        <p:nvSpPr>
          <p:cNvPr id="187397" name="Rectangle 5"/>
          <p:cNvSpPr>
            <a:spLocks noGrp="1" noChangeArrowheads="1"/>
          </p:cNvSpPr>
          <p:nvPr>
            <p:ph type="title"/>
          </p:nvPr>
        </p:nvSpPr>
        <p:spPr>
          <a:xfrm>
            <a:off x="0" y="0"/>
            <a:ext cx="3657600" cy="1143000"/>
          </a:xfrm>
          <a:gradFill rotWithShape="1">
            <a:gsLst>
              <a:gs pos="0">
                <a:srgbClr val="996633">
                  <a:gamma/>
                  <a:shade val="46275"/>
                  <a:invGamma/>
                </a:srgbClr>
              </a:gs>
              <a:gs pos="100000">
                <a:srgbClr val="996633">
                  <a:alpha val="67000"/>
                </a:srgbClr>
              </a:gs>
            </a:gsLst>
            <a:lin ang="5400000" scaled="1"/>
          </a:gradFill>
        </p:spPr>
        <p:txBody>
          <a:bodyPr/>
          <a:lstStyle/>
          <a:p>
            <a:r>
              <a:rPr lang="en-US"/>
              <a:t>Masada</a:t>
            </a:r>
          </a:p>
        </p:txBody>
      </p:sp>
      <p:sp>
        <p:nvSpPr>
          <p:cNvPr id="187398" name="Text Box 6"/>
          <p:cNvSpPr txBox="1">
            <a:spLocks noChangeArrowheads="1"/>
          </p:cNvSpPr>
          <p:nvPr/>
        </p:nvSpPr>
        <p:spPr bwMode="auto">
          <a:xfrm>
            <a:off x="8620125" y="0"/>
            <a:ext cx="533400" cy="466725"/>
          </a:xfrm>
          <a:prstGeom prst="rect">
            <a:avLst/>
          </a:prstGeom>
          <a:solidFill>
            <a:srgbClr val="FF000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83</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733800" y="0"/>
            <a:ext cx="5410200" cy="1143000"/>
          </a:xfrm>
          <a:effectLst>
            <a:outerShdw blurRad="63500" dist="35921" dir="2700000" algn="ctr" rotWithShape="0">
              <a:schemeClr val="bg2">
                <a:alpha val="74998"/>
              </a:schemeClr>
            </a:outerShdw>
          </a:effectLst>
        </p:spPr>
        <p:txBody>
          <a:bodyPr/>
          <a:lstStyle/>
          <a:p>
            <a:r>
              <a:rPr lang="en-US" sz="4000"/>
              <a:t>Istana Utara Masada </a:t>
            </a:r>
          </a:p>
        </p:txBody>
      </p:sp>
      <p:pic>
        <p:nvPicPr>
          <p:cNvPr id="46083" name="Picture 3" descr="Remains of Herods Pal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46084" name="Text Box 4"/>
          <p:cNvSpPr txBox="1">
            <a:spLocks noChangeArrowheads="1"/>
          </p:cNvSpPr>
          <p:nvPr/>
        </p:nvSpPr>
        <p:spPr bwMode="auto">
          <a:xfrm>
            <a:off x="5181600" y="1600200"/>
            <a:ext cx="2538413"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1"/>
              <a:t>Rumah Mandian</a:t>
            </a:r>
          </a:p>
        </p:txBody>
      </p:sp>
      <p:sp>
        <p:nvSpPr>
          <p:cNvPr id="46087" name="Rectangle 7"/>
          <p:cNvSpPr>
            <a:spLocks noChangeArrowheads="1"/>
          </p:cNvSpPr>
          <p:nvPr/>
        </p:nvSpPr>
        <p:spPr bwMode="auto">
          <a:xfrm flipH="1">
            <a:off x="2549525" y="0"/>
            <a:ext cx="152400" cy="457200"/>
          </a:xfrm>
          <a:prstGeom prst="rect">
            <a:avLst/>
          </a:prstGeom>
          <a:solidFill>
            <a:schemeClr val="tx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endParaRPr lang="en-US"/>
          </a:p>
        </p:txBody>
      </p:sp>
      <p:grpSp>
        <p:nvGrpSpPr>
          <p:cNvPr id="46090" name="Group 10"/>
          <p:cNvGrpSpPr>
            <a:grpSpLocks/>
          </p:cNvGrpSpPr>
          <p:nvPr/>
        </p:nvGrpSpPr>
        <p:grpSpPr bwMode="auto">
          <a:xfrm>
            <a:off x="0" y="0"/>
            <a:ext cx="3962400" cy="3962400"/>
            <a:chOff x="0" y="0"/>
            <a:chExt cx="2287" cy="2880"/>
          </a:xfrm>
        </p:grpSpPr>
        <p:pic>
          <p:nvPicPr>
            <p:cNvPr id="46086" name="Picture 6" descr="Masada Pal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87" cy="288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46088" name="Rectangle 8"/>
            <p:cNvSpPr>
              <a:spLocks noChangeArrowheads="1"/>
            </p:cNvSpPr>
            <p:nvPr/>
          </p:nvSpPr>
          <p:spPr bwMode="auto">
            <a:xfrm flipH="1">
              <a:off x="0" y="0"/>
              <a:ext cx="432" cy="16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089" name="Rectangle 9"/>
            <p:cNvSpPr>
              <a:spLocks noChangeArrowheads="1"/>
            </p:cNvSpPr>
            <p:nvPr/>
          </p:nvSpPr>
          <p:spPr bwMode="auto">
            <a:xfrm rot="5400000" flipH="1">
              <a:off x="1248" y="-672"/>
              <a:ext cx="336" cy="168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6091" name="Text Box 11"/>
          <p:cNvSpPr txBox="1">
            <a:spLocks noChangeArrowheads="1"/>
          </p:cNvSpPr>
          <p:nvPr/>
        </p:nvSpPr>
        <p:spPr bwMode="auto">
          <a:xfrm>
            <a:off x="8620125" y="0"/>
            <a:ext cx="533400" cy="466725"/>
          </a:xfrm>
          <a:prstGeom prst="rect">
            <a:avLst/>
          </a:prstGeom>
          <a:solidFill>
            <a:srgbClr val="FF000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82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6090"/>
                                        </p:tgtEl>
                                        <p:attrNameLst>
                                          <p:attrName>style.visibility</p:attrName>
                                        </p:attrNameLst>
                                      </p:cBhvr>
                                      <p:to>
                                        <p:strVal val="visible"/>
                                      </p:to>
                                    </p:set>
                                    <p:anim calcmode="lin" valueType="num">
                                      <p:cBhvr additive="base">
                                        <p:cTn id="7" dur="500" fill="hold"/>
                                        <p:tgtEl>
                                          <p:spTgt spid="46090"/>
                                        </p:tgtEl>
                                        <p:attrNameLst>
                                          <p:attrName>ppt_x</p:attrName>
                                        </p:attrNameLst>
                                      </p:cBhvr>
                                      <p:tavLst>
                                        <p:tav tm="0">
                                          <p:val>
                                            <p:strVal val="#ppt_x"/>
                                          </p:val>
                                        </p:tav>
                                        <p:tav tm="100000">
                                          <p:val>
                                            <p:strVal val="#ppt_x"/>
                                          </p:val>
                                        </p:tav>
                                      </p:tavLst>
                                    </p:anim>
                                    <p:anim calcmode="lin" valueType="num">
                                      <p:cBhvr additive="base">
                                        <p:cTn id="8" dur="500" fill="hold"/>
                                        <p:tgtEl>
                                          <p:spTgt spid="4609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084"/>
                                        </p:tgtEl>
                                        <p:attrNameLst>
                                          <p:attrName>style.visibility</p:attrName>
                                        </p:attrNameLst>
                                      </p:cBhvr>
                                      <p:to>
                                        <p:strVal val="visible"/>
                                      </p:to>
                                    </p:set>
                                    <p:anim calcmode="lin" valueType="num">
                                      <p:cBhvr additive="base">
                                        <p:cTn id="13" dur="500" fill="hold"/>
                                        <p:tgtEl>
                                          <p:spTgt spid="46084"/>
                                        </p:tgtEl>
                                        <p:attrNameLst>
                                          <p:attrName>ppt_x</p:attrName>
                                        </p:attrNameLst>
                                      </p:cBhvr>
                                      <p:tavLst>
                                        <p:tav tm="0">
                                          <p:val>
                                            <p:strVal val="#ppt_x"/>
                                          </p:val>
                                        </p:tav>
                                        <p:tav tm="100000">
                                          <p:val>
                                            <p:strVal val="#ppt_x"/>
                                          </p:val>
                                        </p:tav>
                                      </p:tavLst>
                                    </p:anim>
                                    <p:anim calcmode="lin" valueType="num">
                                      <p:cBhvr additive="base">
                                        <p:cTn id="14" dur="500" fill="hold"/>
                                        <p:tgtEl>
                                          <p:spTgt spid="460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228600" y="381000"/>
            <a:ext cx="3581400" cy="2133600"/>
          </a:xfrm>
        </p:spPr>
        <p:txBody>
          <a:bodyPr/>
          <a:lstStyle/>
          <a:p>
            <a:r>
              <a:rPr lang="en-US" sz="4400"/>
              <a:t>Masada </a:t>
            </a:r>
            <a:br>
              <a:rPr lang="en-US" sz="4400"/>
            </a:br>
            <a:r>
              <a:rPr lang="en-US" sz="4400"/>
              <a:t>Tempat Mandi</a:t>
            </a:r>
          </a:p>
        </p:txBody>
      </p:sp>
      <p:sp>
        <p:nvSpPr>
          <p:cNvPr id="28678" name="Rectangle 6"/>
          <p:cNvSpPr>
            <a:spLocks noGrp="1" noChangeArrowheads="1"/>
          </p:cNvSpPr>
          <p:nvPr>
            <p:ph type="subTitle" idx="1"/>
          </p:nvPr>
        </p:nvSpPr>
        <p:spPr>
          <a:xfrm>
            <a:off x="533400" y="2590800"/>
            <a:ext cx="2743200" cy="2590800"/>
          </a:xfrm>
        </p:spPr>
        <p:txBody>
          <a:bodyPr/>
          <a:lstStyle/>
          <a:p>
            <a:pPr>
              <a:lnSpc>
                <a:spcPct val="90000"/>
              </a:lnSpc>
            </a:pPr>
            <a:r>
              <a:rPr lang="en-US" i="1"/>
              <a:t>Kehidupan mewah semasa para tentera berperang!</a:t>
            </a:r>
          </a:p>
        </p:txBody>
      </p:sp>
      <p:pic>
        <p:nvPicPr>
          <p:cNvPr id="28676" name="Picture 4" descr="Masada Bath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0" y="0"/>
            <a:ext cx="5314950" cy="6934200"/>
          </a:xfrm>
          <a:prstGeom prst="rect">
            <a:avLst/>
          </a:prstGeom>
          <a:noFill/>
          <a:extLst>
            <a:ext uri="{909E8E84-426E-40dd-AFC4-6F175D3DCCD1}">
              <a14:hiddenFill xmlns:a14="http://schemas.microsoft.com/office/drawing/2010/main">
                <a:solidFill>
                  <a:srgbClr val="FFFFFF"/>
                </a:solidFill>
              </a14:hiddenFill>
            </a:ext>
          </a:extLst>
        </p:spPr>
      </p:pic>
      <p:sp>
        <p:nvSpPr>
          <p:cNvPr id="28677" name="Text Box 5"/>
          <p:cNvSpPr txBox="1">
            <a:spLocks noChangeArrowheads="1"/>
          </p:cNvSpPr>
          <p:nvPr/>
        </p:nvSpPr>
        <p:spPr bwMode="auto">
          <a:xfrm>
            <a:off x="8620125" y="0"/>
            <a:ext cx="533400" cy="466725"/>
          </a:xfrm>
          <a:prstGeom prst="rect">
            <a:avLst/>
          </a:prstGeom>
          <a:solidFill>
            <a:srgbClr val="FF000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84</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0" y="76200"/>
            <a:ext cx="5562600" cy="1246188"/>
          </a:xfrm>
        </p:spPr>
        <p:txBody>
          <a:bodyPr/>
          <a:lstStyle/>
          <a:p>
            <a:r>
              <a:rPr lang="en-US"/>
              <a:t>Herodes Yang Agung</a:t>
            </a:r>
          </a:p>
        </p:txBody>
      </p:sp>
      <p:pic>
        <p:nvPicPr>
          <p:cNvPr id="101379" name="Picture 3" descr="Her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3" y="1219200"/>
            <a:ext cx="4097337" cy="5160963"/>
          </a:xfrm>
          <a:prstGeom prst="rect">
            <a:avLst/>
          </a:prstGeom>
          <a:noFill/>
          <a:extLst>
            <a:ext uri="{909E8E84-426E-40dd-AFC4-6F175D3DCCD1}">
              <a14:hiddenFill xmlns:a14="http://schemas.microsoft.com/office/drawing/2010/main">
                <a:solidFill>
                  <a:srgbClr val="FFFFFF"/>
                </a:solidFill>
              </a14:hiddenFill>
            </a:ext>
          </a:extLst>
        </p:spPr>
      </p:pic>
      <p:sp>
        <p:nvSpPr>
          <p:cNvPr id="101380" name="Text Box 4"/>
          <p:cNvSpPr txBox="1">
            <a:spLocks noChangeArrowheads="1"/>
          </p:cNvSpPr>
          <p:nvPr/>
        </p:nvSpPr>
        <p:spPr bwMode="auto">
          <a:xfrm>
            <a:off x="4191000" y="1143000"/>
            <a:ext cx="495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800" u="sng"/>
              <a:t>Memerintah Israel (37-4 SM)</a:t>
            </a:r>
            <a:endParaRPr lang="en-US" sz="2000" u="sng"/>
          </a:p>
        </p:txBody>
      </p:sp>
      <p:sp>
        <p:nvSpPr>
          <p:cNvPr id="101381" name="Text Box 5"/>
          <p:cNvSpPr txBox="1">
            <a:spLocks noChangeArrowheads="1"/>
          </p:cNvSpPr>
          <p:nvPr/>
        </p:nvSpPr>
        <p:spPr bwMode="auto">
          <a:xfrm>
            <a:off x="4495800" y="2514600"/>
            <a:ext cx="44958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buFontTx/>
              <a:buAutoNum type="alphaLcPeriod"/>
            </a:pPr>
            <a:r>
              <a:rPr lang="en-US" sz="2800"/>
              <a:t>Bersatu (37-25 SM)</a:t>
            </a:r>
          </a:p>
          <a:p>
            <a:pPr>
              <a:buFontTx/>
              <a:buAutoNum type="alphaLcPeriod"/>
            </a:pPr>
            <a:endParaRPr lang="en-US" sz="2800"/>
          </a:p>
          <a:p>
            <a:pPr>
              <a:buFontTx/>
              <a:buAutoNum type="alphaLcPeriod"/>
            </a:pPr>
            <a:r>
              <a:rPr lang="en-US" sz="2800"/>
              <a:t>Makmur (25-14 SM)</a:t>
            </a:r>
          </a:p>
          <a:p>
            <a:pPr>
              <a:buFontTx/>
              <a:buAutoNum type="alphaLcPeriod"/>
            </a:pPr>
            <a:endParaRPr lang="en-US" sz="2800"/>
          </a:p>
          <a:p>
            <a:pPr>
              <a:buFontTx/>
              <a:buAutoNum type="alphaLcPeriod"/>
            </a:pPr>
            <a:r>
              <a:rPr lang="en-US" sz="2800"/>
              <a:t>Kejatuhan (14-4 SM)</a:t>
            </a:r>
          </a:p>
        </p:txBody>
      </p:sp>
      <p:sp>
        <p:nvSpPr>
          <p:cNvPr id="101382" name="Text Box 6"/>
          <p:cNvSpPr txBox="1">
            <a:spLocks noChangeArrowheads="1"/>
          </p:cNvSpPr>
          <p:nvPr/>
        </p:nvSpPr>
        <p:spPr bwMode="auto">
          <a:xfrm>
            <a:off x="8620125" y="762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79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01381">
                                            <p:txEl>
                                              <p:pRg st="4" end="4"/>
                                            </p:txEl>
                                          </p:spTgt>
                                        </p:tgtEl>
                                        <p:attrNameLst>
                                          <p:attrName>style.visibility</p:attrName>
                                        </p:attrNameLst>
                                      </p:cBhvr>
                                      <p:to>
                                        <p:strVal val="visible"/>
                                      </p:to>
                                    </p:set>
                                    <p:animEffect transition="in" filter="circle(in)">
                                      <p:cBhvr>
                                        <p:cTn id="7" dur="2000"/>
                                        <p:tgtEl>
                                          <p:spTgt spid="1013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Rectangle 5"/>
          <p:cNvSpPr>
            <a:spLocks noGrp="1" noChangeArrowheads="1"/>
          </p:cNvSpPr>
          <p:nvPr>
            <p:ph type="title" idx="4294967295"/>
          </p:nvPr>
        </p:nvSpPr>
        <p:spPr>
          <a:xfrm>
            <a:off x="457200" y="152400"/>
            <a:ext cx="8229600" cy="788988"/>
          </a:xfrm>
        </p:spPr>
        <p:txBody>
          <a:bodyPr/>
          <a:lstStyle/>
          <a:p>
            <a:r>
              <a:rPr lang="en-US"/>
              <a:t>Dinasti Herodes</a:t>
            </a:r>
          </a:p>
        </p:txBody>
      </p:sp>
      <p:sp>
        <p:nvSpPr>
          <p:cNvPr id="39938" name="Text Box 2"/>
          <p:cNvSpPr txBox="1">
            <a:spLocks noChangeArrowheads="1"/>
          </p:cNvSpPr>
          <p:nvPr/>
        </p:nvSpPr>
        <p:spPr bwMode="auto">
          <a:xfrm>
            <a:off x="1600200" y="941388"/>
            <a:ext cx="6096000" cy="457200"/>
          </a:xfrm>
          <a:prstGeom prst="rect">
            <a:avLst/>
          </a:prstGeom>
          <a:solidFill>
            <a:schemeClr val="bg1">
              <a:alpha val="50000"/>
            </a:schemeClr>
          </a:solidFill>
          <a:ln>
            <a:noFill/>
          </a:ln>
          <a:effectLst/>
          <a:extLst>
            <a:ext uri="{91240B29-F687-4f45-9708-019B960494DF}">
              <a14:hiddenLine xmlns:a14="http://schemas.microsoft.com/office/drawing/2010/main" w="12700" cap="sq">
                <a:solidFill>
                  <a:schemeClr val="bg2"/>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tabLst>
                <a:tab pos="2114550" algn="l"/>
              </a:tabLst>
              <a:defRPr>
                <a:solidFill>
                  <a:schemeClr val="tx1"/>
                </a:solidFill>
                <a:latin typeface="Arial" charset="0"/>
                <a:ea typeface="ＭＳ Ｐゴシック" charset="0"/>
              </a:defRPr>
            </a:lvl1pPr>
            <a:lvl2pPr>
              <a:tabLst>
                <a:tab pos="2114550" algn="l"/>
              </a:tabLst>
              <a:defRPr>
                <a:solidFill>
                  <a:schemeClr val="tx1"/>
                </a:solidFill>
                <a:latin typeface="Arial" charset="0"/>
                <a:ea typeface="ＭＳ Ｐゴシック" charset="0"/>
              </a:defRPr>
            </a:lvl2pPr>
            <a:lvl3pPr>
              <a:tabLst>
                <a:tab pos="2114550" algn="l"/>
              </a:tabLst>
              <a:defRPr>
                <a:solidFill>
                  <a:schemeClr val="tx1"/>
                </a:solidFill>
                <a:latin typeface="Arial" charset="0"/>
                <a:ea typeface="ＭＳ Ｐゴシック" charset="0"/>
              </a:defRPr>
            </a:lvl3pPr>
            <a:lvl4pPr>
              <a:tabLst>
                <a:tab pos="2114550" algn="l"/>
              </a:tabLst>
              <a:defRPr>
                <a:solidFill>
                  <a:schemeClr val="tx1"/>
                </a:solidFill>
                <a:latin typeface="Arial" charset="0"/>
                <a:ea typeface="ＭＳ Ｐゴシック" charset="0"/>
              </a:defRPr>
            </a:lvl4pPr>
            <a:lvl5pPr>
              <a:tabLst>
                <a:tab pos="2114550" algn="l"/>
              </a:tabLst>
              <a:defRPr>
                <a:solidFill>
                  <a:schemeClr val="tx1"/>
                </a:solidFill>
                <a:latin typeface="Arial" charset="0"/>
                <a:ea typeface="ＭＳ Ｐゴシック" charset="0"/>
              </a:defRPr>
            </a:lvl5pPr>
            <a:lvl6pPr fontAlgn="base">
              <a:spcBef>
                <a:spcPct val="0"/>
              </a:spcBef>
              <a:spcAft>
                <a:spcPct val="0"/>
              </a:spcAft>
              <a:tabLst>
                <a:tab pos="2114550" algn="l"/>
              </a:tabLst>
              <a:defRPr>
                <a:solidFill>
                  <a:schemeClr val="tx1"/>
                </a:solidFill>
                <a:latin typeface="Arial" charset="0"/>
                <a:ea typeface="ＭＳ Ｐゴシック" charset="0"/>
              </a:defRPr>
            </a:lvl6pPr>
            <a:lvl7pPr fontAlgn="base">
              <a:spcBef>
                <a:spcPct val="0"/>
              </a:spcBef>
              <a:spcAft>
                <a:spcPct val="0"/>
              </a:spcAft>
              <a:tabLst>
                <a:tab pos="2114550" algn="l"/>
              </a:tabLst>
              <a:defRPr>
                <a:solidFill>
                  <a:schemeClr val="tx1"/>
                </a:solidFill>
                <a:latin typeface="Arial" charset="0"/>
                <a:ea typeface="ＭＳ Ｐゴシック" charset="0"/>
              </a:defRPr>
            </a:lvl7pPr>
            <a:lvl8pPr fontAlgn="base">
              <a:spcBef>
                <a:spcPct val="0"/>
              </a:spcBef>
              <a:spcAft>
                <a:spcPct val="0"/>
              </a:spcAft>
              <a:tabLst>
                <a:tab pos="2114550" algn="l"/>
              </a:tabLst>
              <a:defRPr>
                <a:solidFill>
                  <a:schemeClr val="tx1"/>
                </a:solidFill>
                <a:latin typeface="Arial" charset="0"/>
                <a:ea typeface="ＭＳ Ｐゴシック" charset="0"/>
              </a:defRPr>
            </a:lvl8pPr>
            <a:lvl9pPr fontAlgn="base">
              <a:spcBef>
                <a:spcPct val="0"/>
              </a:spcBef>
              <a:spcAft>
                <a:spcPct val="0"/>
              </a:spcAft>
              <a:tabLst>
                <a:tab pos="2114550" algn="l"/>
              </a:tabLst>
              <a:defRPr>
                <a:solidFill>
                  <a:schemeClr val="tx1"/>
                </a:solidFill>
                <a:latin typeface="Arial" charset="0"/>
                <a:ea typeface="ＭＳ Ｐゴシック" charset="0"/>
              </a:defRPr>
            </a:lvl9pPr>
          </a:lstStyle>
          <a:p>
            <a:pPr algn="ctr" eaLnBrk="1" hangingPunct="1"/>
            <a:r>
              <a:rPr lang="en-US" altLang="zh-CN" sz="2400" b="1">
                <a:latin typeface="Times" charset="0"/>
                <a:ea typeface="宋体" charset="0"/>
                <a:cs typeface="宋体" charset="0"/>
              </a:rPr>
              <a:t> </a:t>
            </a:r>
            <a:r>
              <a:rPr lang="en-US" altLang="zh-CN" sz="2400">
                <a:latin typeface="Times" charset="0"/>
                <a:ea typeface="宋体" charset="0"/>
                <a:cs typeface="宋体" charset="0"/>
              </a:rPr>
              <a:t>H. Wayne House</a:t>
            </a:r>
          </a:p>
        </p:txBody>
      </p:sp>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5000625"/>
          </a:xfrm>
          <a:prstGeom prst="rect">
            <a:avLst/>
          </a:prstGeom>
          <a:noFill/>
          <a:extLst>
            <a:ext uri="{909E8E84-426E-40dd-AFC4-6F175D3DCCD1}">
              <a14:hiddenFill xmlns:a14="http://schemas.microsoft.com/office/drawing/2010/main">
                <a:solidFill>
                  <a:srgbClr val="FFFFFF"/>
                </a:solidFill>
              </a14:hiddenFill>
            </a:ext>
          </a:extLst>
        </p:spPr>
      </p:pic>
      <p:sp>
        <p:nvSpPr>
          <p:cNvPr id="39940" name="Text Box 4"/>
          <p:cNvSpPr txBox="1">
            <a:spLocks noChangeArrowheads="1"/>
          </p:cNvSpPr>
          <p:nvPr/>
        </p:nvSpPr>
        <p:spPr bwMode="auto">
          <a:xfrm>
            <a:off x="8578850" y="152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400" b="1">
                <a:latin typeface="Times New Roman" charset="0"/>
              </a:rPr>
              <a:t>90</a:t>
            </a:r>
          </a:p>
        </p:txBody>
      </p:sp>
      <p:sp>
        <p:nvSpPr>
          <p:cNvPr id="39943" name="Rectangle 7"/>
          <p:cNvSpPr>
            <a:spLocks noChangeArrowheads="1"/>
          </p:cNvSpPr>
          <p:nvPr/>
        </p:nvSpPr>
        <p:spPr bwMode="auto">
          <a:xfrm>
            <a:off x="228600" y="1828800"/>
            <a:ext cx="16002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000" b="1"/>
              <a:t>Genarasi Pertama</a:t>
            </a:r>
          </a:p>
          <a:p>
            <a:pPr algn="ctr"/>
            <a:r>
              <a:rPr lang="en-US" sz="1000" b="1"/>
              <a:t>Pengarah Dinasti</a:t>
            </a:r>
          </a:p>
        </p:txBody>
      </p:sp>
      <p:sp>
        <p:nvSpPr>
          <p:cNvPr id="39946" name="Rectangle 10"/>
          <p:cNvSpPr>
            <a:spLocks noChangeArrowheads="1"/>
          </p:cNvSpPr>
          <p:nvPr/>
        </p:nvSpPr>
        <p:spPr bwMode="auto">
          <a:xfrm>
            <a:off x="228600" y="2819400"/>
            <a:ext cx="16002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000" b="1"/>
              <a:t>Genarasi Kedua</a:t>
            </a:r>
          </a:p>
          <a:p>
            <a:pPr algn="ctr"/>
            <a:endParaRPr lang="en-US" sz="1000" b="1"/>
          </a:p>
        </p:txBody>
      </p:sp>
      <p:sp>
        <p:nvSpPr>
          <p:cNvPr id="39947" name="Rectangle 11"/>
          <p:cNvSpPr>
            <a:spLocks noChangeArrowheads="1"/>
          </p:cNvSpPr>
          <p:nvPr/>
        </p:nvSpPr>
        <p:spPr bwMode="auto">
          <a:xfrm>
            <a:off x="228600" y="4953000"/>
            <a:ext cx="16002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000" b="1"/>
              <a:t>Genarasi Ketiga</a:t>
            </a:r>
          </a:p>
          <a:p>
            <a:pPr algn="ctr"/>
            <a:endParaRPr lang="en-US" sz="1000" b="1"/>
          </a:p>
        </p:txBody>
      </p:sp>
      <p:sp>
        <p:nvSpPr>
          <p:cNvPr id="39948" name="Rectangle 12"/>
          <p:cNvSpPr>
            <a:spLocks noChangeArrowheads="1"/>
          </p:cNvSpPr>
          <p:nvPr/>
        </p:nvSpPr>
        <p:spPr bwMode="auto">
          <a:xfrm>
            <a:off x="228600" y="5562600"/>
            <a:ext cx="16002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000" b="1"/>
              <a:t>Genarasi Keempat</a:t>
            </a:r>
          </a:p>
          <a:p>
            <a:pPr algn="ctr"/>
            <a:endParaRPr lang="en-US" sz="1000" b="1"/>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checkerboard(across)">
                                      <p:cBhvr>
                                        <p:cTn id="7" dur="5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5" name="Rectangle 5"/>
          <p:cNvSpPr>
            <a:spLocks noChangeArrowheads="1"/>
          </p:cNvSpPr>
          <p:nvPr/>
        </p:nvSpPr>
        <p:spPr bwMode="auto">
          <a:xfrm>
            <a:off x="0" y="0"/>
            <a:ext cx="9144000" cy="6858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92164" name="Picture 4" descr="Saddam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27300"/>
            <a:ext cx="7423150" cy="5245100"/>
          </a:xfrm>
          <a:prstGeom prst="rect">
            <a:avLst/>
          </a:prstGeom>
          <a:noFill/>
          <a:extLst>
            <a:ext uri="{909E8E84-426E-40dd-AFC4-6F175D3DCCD1}">
              <a14:hiddenFill xmlns:a14="http://schemas.microsoft.com/office/drawing/2010/main">
                <a:solidFill>
                  <a:srgbClr val="FFFFFF"/>
                </a:solidFill>
              </a14:hiddenFill>
            </a:ext>
          </a:extLst>
        </p:spPr>
      </p:pic>
      <p:sp>
        <p:nvSpPr>
          <p:cNvPr id="92166" name="AutoShape 6"/>
          <p:cNvSpPr>
            <a:spLocks noChangeArrowheads="1"/>
          </p:cNvSpPr>
          <p:nvPr/>
        </p:nvSpPr>
        <p:spPr bwMode="auto">
          <a:xfrm rot="201451" flipH="1" flipV="1">
            <a:off x="304800" y="2209800"/>
            <a:ext cx="6934200" cy="3200400"/>
          </a:xfrm>
          <a:prstGeom prst="rtTriangle">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92167" name="Picture 7" descr="Saddam0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0"/>
            <a:ext cx="7092950" cy="3695700"/>
          </a:xfrm>
          <a:prstGeom prst="rect">
            <a:avLst/>
          </a:prstGeom>
          <a:noFill/>
          <a:extLst>
            <a:ext uri="{909E8E84-426E-40dd-AFC4-6F175D3DCCD1}">
              <a14:hiddenFill xmlns:a14="http://schemas.microsoft.com/office/drawing/2010/main">
                <a:solidFill>
                  <a:srgbClr val="FFFFFF"/>
                </a:solidFill>
              </a14:hiddenFill>
            </a:ext>
          </a:extLst>
        </p:spPr>
      </p:pic>
      <p:sp>
        <p:nvSpPr>
          <p:cNvPr id="92162" name="Rectangle 2"/>
          <p:cNvSpPr>
            <a:spLocks noGrp="1" noChangeArrowheads="1"/>
          </p:cNvSpPr>
          <p:nvPr>
            <p:ph type="title"/>
          </p:nvPr>
        </p:nvSpPr>
        <p:spPr>
          <a:xfrm>
            <a:off x="5181600" y="3505200"/>
            <a:ext cx="3962400" cy="1246188"/>
          </a:xfrm>
          <a:solidFill>
            <a:srgbClr val="FF0000"/>
          </a:solidFill>
        </p:spPr>
        <p:txBody>
          <a:bodyPr/>
          <a:lstStyle/>
          <a:p>
            <a:r>
              <a:rPr lang="en-US" sz="4000"/>
              <a:t>Herodes zaman moden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92167"/>
                                        </p:tgtEl>
                                        <p:attrNameLst>
                                          <p:attrName>style.visibility</p:attrName>
                                        </p:attrNameLst>
                                      </p:cBhvr>
                                      <p:to>
                                        <p:strVal val="visible"/>
                                      </p:to>
                                    </p:set>
                                    <p:animEffect transition="in" filter="fade">
                                      <p:cBhvr>
                                        <p:cTn id="7" dur="2000"/>
                                        <p:tgtEl>
                                          <p:spTgt spid="92167"/>
                                        </p:tgtEl>
                                      </p:cBhvr>
                                    </p:animEffect>
                                    <p:anim calcmode="lin" valueType="num">
                                      <p:cBhvr>
                                        <p:cTn id="8" dur="2000" fill="hold"/>
                                        <p:tgtEl>
                                          <p:spTgt spid="92167"/>
                                        </p:tgtEl>
                                        <p:attrNameLst>
                                          <p:attrName>style.rotation</p:attrName>
                                        </p:attrNameLst>
                                      </p:cBhvr>
                                      <p:tavLst>
                                        <p:tav tm="0">
                                          <p:val>
                                            <p:fltVal val="720"/>
                                          </p:val>
                                        </p:tav>
                                        <p:tav tm="100000">
                                          <p:val>
                                            <p:fltVal val="0"/>
                                          </p:val>
                                        </p:tav>
                                      </p:tavLst>
                                    </p:anim>
                                    <p:anim calcmode="lin" valueType="num">
                                      <p:cBhvr>
                                        <p:cTn id="9" dur="2000" fill="hold"/>
                                        <p:tgtEl>
                                          <p:spTgt spid="92167"/>
                                        </p:tgtEl>
                                        <p:attrNameLst>
                                          <p:attrName>ppt_h</p:attrName>
                                        </p:attrNameLst>
                                      </p:cBhvr>
                                      <p:tavLst>
                                        <p:tav tm="0">
                                          <p:val>
                                            <p:fltVal val="0"/>
                                          </p:val>
                                        </p:tav>
                                        <p:tav tm="100000">
                                          <p:val>
                                            <p:strVal val="#ppt_h"/>
                                          </p:val>
                                        </p:tav>
                                      </p:tavLst>
                                    </p:anim>
                                    <p:anim calcmode="lin" valueType="num">
                                      <p:cBhvr>
                                        <p:cTn id="10" dur="2000" fill="hold"/>
                                        <p:tgtEl>
                                          <p:spTgt spid="92167"/>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92164"/>
                                        </p:tgtEl>
                                        <p:attrNameLst>
                                          <p:attrName>style.visibility</p:attrName>
                                        </p:attrNameLst>
                                      </p:cBhvr>
                                      <p:to>
                                        <p:strVal val="visible"/>
                                      </p:to>
                                    </p:set>
                                    <p:animEffect transition="in" filter="fade">
                                      <p:cBhvr>
                                        <p:cTn id="15" dur="2000"/>
                                        <p:tgtEl>
                                          <p:spTgt spid="92164"/>
                                        </p:tgtEl>
                                      </p:cBhvr>
                                    </p:animEffect>
                                    <p:anim calcmode="lin" valueType="num">
                                      <p:cBhvr>
                                        <p:cTn id="16" dur="2000" fill="hold"/>
                                        <p:tgtEl>
                                          <p:spTgt spid="92164"/>
                                        </p:tgtEl>
                                        <p:attrNameLst>
                                          <p:attrName>style.rotation</p:attrName>
                                        </p:attrNameLst>
                                      </p:cBhvr>
                                      <p:tavLst>
                                        <p:tav tm="0">
                                          <p:val>
                                            <p:fltVal val="720"/>
                                          </p:val>
                                        </p:tav>
                                        <p:tav tm="100000">
                                          <p:val>
                                            <p:fltVal val="0"/>
                                          </p:val>
                                        </p:tav>
                                      </p:tavLst>
                                    </p:anim>
                                    <p:anim calcmode="lin" valueType="num">
                                      <p:cBhvr>
                                        <p:cTn id="17" dur="2000" fill="hold"/>
                                        <p:tgtEl>
                                          <p:spTgt spid="92164"/>
                                        </p:tgtEl>
                                        <p:attrNameLst>
                                          <p:attrName>ppt_h</p:attrName>
                                        </p:attrNameLst>
                                      </p:cBhvr>
                                      <p:tavLst>
                                        <p:tav tm="0">
                                          <p:val>
                                            <p:fltVal val="0"/>
                                          </p:val>
                                        </p:tav>
                                        <p:tav tm="100000">
                                          <p:val>
                                            <p:strVal val="#ppt_h"/>
                                          </p:val>
                                        </p:tav>
                                      </p:tavLst>
                                    </p:anim>
                                    <p:anim calcmode="lin" valueType="num">
                                      <p:cBhvr>
                                        <p:cTn id="18" dur="2000" fill="hold"/>
                                        <p:tgtEl>
                                          <p:spTgt spid="9216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descr="Herod's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1750"/>
            <a:ext cx="8458200" cy="6826250"/>
          </a:xfrm>
          <a:prstGeom prst="rect">
            <a:avLst/>
          </a:prstGeom>
          <a:noFill/>
          <a:extLst>
            <a:ext uri="{909E8E84-426E-40dd-AFC4-6F175D3DCCD1}">
              <a14:hiddenFill xmlns:a14="http://schemas.microsoft.com/office/drawing/2010/main">
                <a:solidFill>
                  <a:srgbClr val="FFFFFF"/>
                </a:solidFill>
              </a14:hiddenFill>
            </a:ext>
          </a:extLst>
        </p:spPr>
      </p:pic>
      <p:sp>
        <p:nvSpPr>
          <p:cNvPr id="78850" name="Rectangle 2" descr="Brown marble"/>
          <p:cNvSpPr>
            <a:spLocks noGrp="1" noChangeArrowheads="1"/>
          </p:cNvSpPr>
          <p:nvPr>
            <p:ph type="title"/>
          </p:nvPr>
        </p:nvSpPr>
        <p:spPr>
          <a:xfrm>
            <a:off x="0" y="0"/>
            <a:ext cx="6324600" cy="1143000"/>
          </a:xfrm>
          <a:blipFill dpi="0" rotWithShape="1">
            <a:blip r:embed="rId4"/>
            <a:srcRect/>
            <a:tile tx="0" ty="0" sx="100000" sy="100000" flip="none" algn="tl"/>
          </a:blipFill>
        </p:spPr>
        <p:txBody>
          <a:bodyPr/>
          <a:lstStyle/>
          <a:p>
            <a:r>
              <a:rPr lang="en-US" sz="3600"/>
              <a:t>Perjalanan ke Bethlehem, </a:t>
            </a:r>
            <a:br>
              <a:rPr lang="en-US" sz="3600"/>
            </a:br>
            <a:r>
              <a:rPr lang="en-US" sz="3600"/>
              <a:t>Mesir &amp; Nazaret</a:t>
            </a:r>
          </a:p>
        </p:txBody>
      </p:sp>
      <p:sp>
        <p:nvSpPr>
          <p:cNvPr id="78854" name="Text Box 6"/>
          <p:cNvSpPr txBox="1">
            <a:spLocks noChangeArrowheads="1"/>
          </p:cNvSpPr>
          <p:nvPr/>
        </p:nvSpPr>
        <p:spPr bwMode="auto">
          <a:xfrm>
            <a:off x="8620125" y="0"/>
            <a:ext cx="533400" cy="466725"/>
          </a:xfrm>
          <a:prstGeom prst="rect">
            <a:avLst/>
          </a:prstGeom>
          <a:solidFill>
            <a:srgbClr val="FF000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87</a:t>
            </a:r>
          </a:p>
        </p:txBody>
      </p:sp>
      <p:sp>
        <p:nvSpPr>
          <p:cNvPr id="78855" name="Rectangle 7"/>
          <p:cNvSpPr>
            <a:spLocks noChangeArrowheads="1"/>
          </p:cNvSpPr>
          <p:nvPr/>
        </p:nvSpPr>
        <p:spPr bwMode="auto">
          <a:xfrm>
            <a:off x="3352800" y="5181600"/>
            <a:ext cx="5791200" cy="16764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90000"/>
              <a:buFont typeface="Wingdings" charset="0"/>
              <a:buBlip>
                <a:blip r:embed="rId5"/>
              </a:buBlip>
            </a:pPr>
            <a:r>
              <a:rPr lang="en-US" sz="2800" b="1">
                <a:effectLst>
                  <a:outerShdw blurRad="38100" dist="38100" dir="2700000" algn="tl">
                    <a:srgbClr val="000000"/>
                  </a:outerShdw>
                </a:effectLst>
              </a:rPr>
              <a:t>Mengapakah malaikat memberitahu Yusof &amp; Maria pergi dari Mesir daripada berbalik ke Nazaret?</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76200" y="277813"/>
            <a:ext cx="6172200" cy="1143000"/>
          </a:xfrm>
        </p:spPr>
        <p:txBody>
          <a:bodyPr/>
          <a:lstStyle/>
          <a:p>
            <a:r>
              <a:rPr lang="en-US" sz="4000"/>
              <a:t>Kunci Pembangunan dibawah jajahan Herodes yang Agung</a:t>
            </a:r>
          </a:p>
        </p:txBody>
      </p:sp>
      <p:sp>
        <p:nvSpPr>
          <p:cNvPr id="80900" name="Text Box 4"/>
          <p:cNvSpPr txBox="1">
            <a:spLocks noChangeArrowheads="1"/>
          </p:cNvSpPr>
          <p:nvPr/>
        </p:nvSpPr>
        <p:spPr bwMode="auto">
          <a:xfrm>
            <a:off x="8620125" y="0"/>
            <a:ext cx="523875" cy="4572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79</a:t>
            </a:r>
          </a:p>
        </p:txBody>
      </p:sp>
      <p:pic>
        <p:nvPicPr>
          <p:cNvPr id="80901" name="Picture 5" descr="Her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6663" y="1697038"/>
            <a:ext cx="4097337" cy="5160962"/>
          </a:xfrm>
          <a:prstGeom prst="rect">
            <a:avLst/>
          </a:prstGeom>
          <a:noFill/>
          <a:extLst>
            <a:ext uri="{909E8E84-426E-40dd-AFC4-6F175D3DCCD1}">
              <a14:hiddenFill xmlns:a14="http://schemas.microsoft.com/office/drawing/2010/main">
                <a:solidFill>
                  <a:srgbClr val="FFFFFF"/>
                </a:solidFill>
              </a14:hiddenFill>
            </a:ext>
          </a:extLst>
        </p:spPr>
      </p:pic>
      <p:sp>
        <p:nvSpPr>
          <p:cNvPr id="80902" name="Rectangle 6"/>
          <p:cNvSpPr>
            <a:spLocks noChangeArrowheads="1"/>
          </p:cNvSpPr>
          <p:nvPr/>
        </p:nvSpPr>
        <p:spPr bwMode="auto">
          <a:xfrm>
            <a:off x="304800" y="1828800"/>
            <a:ext cx="4572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90000"/>
              <a:buFont typeface="Wingdings" charset="0"/>
              <a:buBlip>
                <a:blip r:embed="rId4"/>
              </a:buBlip>
            </a:pPr>
            <a:r>
              <a:rPr lang="en-US" sz="3200" b="1">
                <a:effectLst>
                  <a:outerShdw blurRad="38100" dist="38100" dir="2700000" algn="tl">
                    <a:srgbClr val="000000"/>
                  </a:outerShdw>
                </a:effectLst>
              </a:rPr>
              <a:t>Kesejahteraan &amp; Kemakmuran</a:t>
            </a:r>
          </a:p>
          <a:p>
            <a:pPr marL="342900" indent="-342900" eaLnBrk="1" hangingPunct="1">
              <a:spcBef>
                <a:spcPct val="20000"/>
              </a:spcBef>
              <a:buClr>
                <a:schemeClr val="hlink"/>
              </a:buClr>
              <a:buSzPct val="90000"/>
              <a:buFont typeface="Wingdings" charset="0"/>
              <a:buBlip>
                <a:blip r:embed="rId4"/>
              </a:buBlip>
            </a:pPr>
            <a:r>
              <a:rPr lang="en-US" sz="3200" b="1">
                <a:effectLst>
                  <a:outerShdw blurRad="38100" dist="38100" dir="2700000" algn="tl">
                    <a:srgbClr val="000000"/>
                  </a:outerShdw>
                </a:effectLst>
              </a:rPr>
              <a:t>Kubu pertahanan &amp; kemajuan sosial</a:t>
            </a:r>
          </a:p>
          <a:p>
            <a:pPr marL="342900" indent="-342900" eaLnBrk="1" hangingPunct="1">
              <a:spcBef>
                <a:spcPct val="20000"/>
              </a:spcBef>
              <a:buClr>
                <a:schemeClr val="hlink"/>
              </a:buClr>
              <a:buSzPct val="90000"/>
              <a:buFont typeface="Wingdings" charset="0"/>
              <a:buBlip>
                <a:blip r:embed="rId4"/>
              </a:buBlip>
            </a:pPr>
            <a:r>
              <a:rPr lang="en-US" sz="3200" b="1">
                <a:effectLst>
                  <a:outerShdw blurRad="38100" dist="38100" dir="2700000" algn="tl">
                    <a:srgbClr val="000000"/>
                  </a:outerShdw>
                </a:effectLst>
              </a:rPr>
              <a:t>Pembaikan Bait Allah di mulakan</a:t>
            </a:r>
          </a:p>
          <a:p>
            <a:pPr marL="342900" indent="-342900" eaLnBrk="1" hangingPunct="1">
              <a:spcBef>
                <a:spcPct val="20000"/>
              </a:spcBef>
              <a:buClr>
                <a:schemeClr val="hlink"/>
              </a:buClr>
              <a:buSzPct val="90000"/>
              <a:buFont typeface="Wingdings" charset="0"/>
              <a:buBlip>
                <a:blip r:embed="rId4"/>
              </a:buBlip>
            </a:pPr>
            <a:r>
              <a:rPr lang="en-US" sz="3200" b="1">
                <a:effectLst>
                  <a:outerShdw blurRad="38100" dist="38100" dir="2700000" algn="tl">
                    <a:srgbClr val="000000"/>
                  </a:outerShdw>
                </a:effectLst>
              </a:rPr>
              <a:t>Pengasingan orang Farisi &amp; rakyat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80902">
                                            <p:txEl>
                                              <p:pRg st="0" end="0"/>
                                            </p:txEl>
                                          </p:spTgt>
                                        </p:tgtEl>
                                        <p:attrNameLst>
                                          <p:attrName>style.visibility</p:attrName>
                                        </p:attrNameLst>
                                      </p:cBhvr>
                                      <p:to>
                                        <p:strVal val="visible"/>
                                      </p:to>
                                    </p:set>
                                    <p:animEffect transition="in" filter="fade">
                                      <p:cBhvr>
                                        <p:cTn id="7" dur="2000"/>
                                        <p:tgtEl>
                                          <p:spTgt spid="80902">
                                            <p:txEl>
                                              <p:pRg st="0" end="0"/>
                                            </p:txEl>
                                          </p:spTgt>
                                        </p:tgtEl>
                                      </p:cBhvr>
                                    </p:animEffect>
                                    <p:anim calcmode="lin" valueType="num">
                                      <p:cBhvr>
                                        <p:cTn id="8" dur="2000" fill="hold"/>
                                        <p:tgtEl>
                                          <p:spTgt spid="8090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8090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80902">
                                            <p:txEl>
                                              <p:pRg st="1" end="1"/>
                                            </p:txEl>
                                          </p:spTgt>
                                        </p:tgtEl>
                                        <p:attrNameLst>
                                          <p:attrName>style.visibility</p:attrName>
                                        </p:attrNameLst>
                                      </p:cBhvr>
                                      <p:to>
                                        <p:strVal val="visible"/>
                                      </p:to>
                                    </p:set>
                                    <p:animEffect transition="in" filter="fade">
                                      <p:cBhvr>
                                        <p:cTn id="14" dur="2000"/>
                                        <p:tgtEl>
                                          <p:spTgt spid="80902">
                                            <p:txEl>
                                              <p:pRg st="1" end="1"/>
                                            </p:txEl>
                                          </p:spTgt>
                                        </p:tgtEl>
                                      </p:cBhvr>
                                    </p:animEffect>
                                    <p:anim calcmode="lin" valueType="num">
                                      <p:cBhvr>
                                        <p:cTn id="15" dur="2000" fill="hold"/>
                                        <p:tgtEl>
                                          <p:spTgt spid="80902">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8090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nodeType="clickEffect">
                                  <p:stCondLst>
                                    <p:cond delay="0"/>
                                  </p:stCondLst>
                                  <p:iterate type="lt">
                                    <p:tmPct val="10000"/>
                                  </p:iterate>
                                  <p:childTnLst>
                                    <p:set>
                                      <p:cBhvr>
                                        <p:cTn id="20" dur="1" fill="hold">
                                          <p:stCondLst>
                                            <p:cond delay="0"/>
                                          </p:stCondLst>
                                        </p:cTn>
                                        <p:tgtEl>
                                          <p:spTgt spid="80902">
                                            <p:txEl>
                                              <p:pRg st="2" end="2"/>
                                            </p:txEl>
                                          </p:spTgt>
                                        </p:tgtEl>
                                        <p:attrNameLst>
                                          <p:attrName>style.visibility</p:attrName>
                                        </p:attrNameLst>
                                      </p:cBhvr>
                                      <p:to>
                                        <p:strVal val="visible"/>
                                      </p:to>
                                    </p:set>
                                    <p:animEffect transition="in" filter="fade">
                                      <p:cBhvr>
                                        <p:cTn id="21" dur="2000"/>
                                        <p:tgtEl>
                                          <p:spTgt spid="80902">
                                            <p:txEl>
                                              <p:pRg st="2" end="2"/>
                                            </p:txEl>
                                          </p:spTgt>
                                        </p:tgtEl>
                                      </p:cBhvr>
                                    </p:animEffect>
                                    <p:anim calcmode="lin" valueType="num">
                                      <p:cBhvr>
                                        <p:cTn id="22" dur="2000" fill="hold"/>
                                        <p:tgtEl>
                                          <p:spTgt spid="80902">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80902">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5" presetClass="entr" presetSubtype="0" fill="hold" nodeType="clickEffect">
                                  <p:stCondLst>
                                    <p:cond delay="0"/>
                                  </p:stCondLst>
                                  <p:iterate type="lt">
                                    <p:tmPct val="10000"/>
                                  </p:iterate>
                                  <p:childTnLst>
                                    <p:set>
                                      <p:cBhvr>
                                        <p:cTn id="27" dur="1" fill="hold">
                                          <p:stCondLst>
                                            <p:cond delay="0"/>
                                          </p:stCondLst>
                                        </p:cTn>
                                        <p:tgtEl>
                                          <p:spTgt spid="80902">
                                            <p:txEl>
                                              <p:pRg st="3" end="3"/>
                                            </p:txEl>
                                          </p:spTgt>
                                        </p:tgtEl>
                                        <p:attrNameLst>
                                          <p:attrName>style.visibility</p:attrName>
                                        </p:attrNameLst>
                                      </p:cBhvr>
                                      <p:to>
                                        <p:strVal val="visible"/>
                                      </p:to>
                                    </p:set>
                                    <p:animEffect transition="in" filter="fade">
                                      <p:cBhvr>
                                        <p:cTn id="28" dur="2000"/>
                                        <p:tgtEl>
                                          <p:spTgt spid="80902">
                                            <p:txEl>
                                              <p:pRg st="3" end="3"/>
                                            </p:txEl>
                                          </p:spTgt>
                                        </p:tgtEl>
                                      </p:cBhvr>
                                    </p:animEffect>
                                    <p:anim calcmode="lin" valueType="num">
                                      <p:cBhvr>
                                        <p:cTn id="29" dur="2000" fill="hold"/>
                                        <p:tgtEl>
                                          <p:spTgt spid="80902">
                                            <p:txEl>
                                              <p:pRg st="3" end="3"/>
                                            </p:txEl>
                                          </p:spTgt>
                                        </p:tgtEl>
                                        <p:attrNameLst>
                                          <p:attrName>ppt_w</p:attrName>
                                        </p:attrNameLst>
                                      </p:cBhvr>
                                      <p:tavLst>
                                        <p:tav tm="0" fmla="#ppt_w*sin(2.5*pi*$)">
                                          <p:val>
                                            <p:fltVal val="0"/>
                                          </p:val>
                                        </p:tav>
                                        <p:tav tm="100000">
                                          <p:val>
                                            <p:fltVal val="1"/>
                                          </p:val>
                                        </p:tav>
                                      </p:tavLst>
                                    </p:anim>
                                    <p:anim calcmode="lin" valueType="num">
                                      <p:cBhvr>
                                        <p:cTn id="30" dur="2000" fill="hold"/>
                                        <p:tgtEl>
                                          <p:spTgt spid="80902">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2744014958"/>
      </p:ext>
    </p:extLst>
  </p:cSld>
  <p:clrMapOvr>
    <a:masterClrMapping/>
  </p:clrMapOvr>
  <p:transition xmlns:p14="http://schemas.microsoft.com/office/powerpoint/2010/mai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400" b="1" dirty="0" err="1" smtClean="0"/>
              <a:t>Latar</a:t>
            </a:r>
            <a:r>
              <a:rPr lang="en-US" sz="2400" b="1" dirty="0" smtClean="0"/>
              <a:t> </a:t>
            </a:r>
            <a:r>
              <a:rPr lang="en-US" sz="2400" b="1" dirty="0" err="1" smtClean="0"/>
              <a:t>Belakang</a:t>
            </a:r>
            <a:r>
              <a:rPr lang="en-US" sz="2400" b="1" dirty="0" smtClean="0"/>
              <a:t> Perjanjian </a:t>
            </a:r>
            <a:r>
              <a:rPr lang="en-US" sz="2400" b="1" dirty="0" err="1" smtClean="0"/>
              <a:t>Baru</a:t>
            </a:r>
            <a:r>
              <a:rPr lang="en-US" sz="2400" b="1" dirty="0" smtClean="0"/>
              <a:t>— </a:t>
            </a:r>
            <a:r>
              <a:rPr lang="en-US" sz="2400" b="1" dirty="0" err="1" smtClean="0">
                <a:solidFill>
                  <a:srgbClr val="FFFFFF"/>
                </a:solidFill>
                <a:latin typeface="Arial" charset="0"/>
                <a:ea typeface="MS PGothic" charset="0"/>
              </a:rPr>
              <a:t>BibleStudyDownloads.org</a:t>
            </a:r>
            <a:endParaRPr lang="en-US" sz="9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algn="ctr" eaLnBrk="1" hangingPunct="1"/>
            <a:r>
              <a:rPr lang="en-US" sz="4000" b="1" smtClean="0">
                <a:solidFill>
                  <a:srgbClr val="FFFFFF"/>
                </a:solidFill>
              </a:rPr>
              <a:t>Dapatkan slide ini tanpa biaya</a:t>
            </a:r>
            <a:endParaRPr lang="en-US" sz="1400" b="1" smtClean="0">
              <a:solidFill>
                <a:srgbClr val="FFFFFF"/>
              </a:solidFill>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635863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143000" y="0"/>
            <a:ext cx="7239000" cy="838200"/>
          </a:xfrm>
        </p:spPr>
        <p:txBody>
          <a:bodyPr/>
          <a:lstStyle/>
          <a:p>
            <a:r>
              <a:rPr lang="en-US"/>
              <a:t>Jajahan Rom (50</a:t>
            </a:r>
            <a:r>
              <a:rPr lang="en-US" sz="3600"/>
              <a:t> SM-MS </a:t>
            </a:r>
            <a:r>
              <a:rPr lang="en-US"/>
              <a:t>100)</a:t>
            </a:r>
          </a:p>
        </p:txBody>
      </p:sp>
      <p:sp>
        <p:nvSpPr>
          <p:cNvPr id="114691" name="Text Box 3"/>
          <p:cNvSpPr txBox="1">
            <a:spLocks noChangeArrowheads="1"/>
          </p:cNvSpPr>
          <p:nvPr/>
        </p:nvSpPr>
        <p:spPr bwMode="auto">
          <a:xfrm>
            <a:off x="8534400" y="76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latin typeface="Times New Roman" charset="0"/>
              </a:rPr>
              <a:t>94c</a:t>
            </a:r>
          </a:p>
        </p:txBody>
      </p:sp>
      <p:pic>
        <p:nvPicPr>
          <p:cNvPr id="114692" name="Picture 4" descr="34 Ro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3763"/>
            <a:ext cx="9220200" cy="5553075"/>
          </a:xfrm>
          <a:prstGeom prst="rect">
            <a:avLst/>
          </a:prstGeom>
          <a:noFill/>
          <a:extLst>
            <a:ext uri="{909E8E84-426E-40dd-AFC4-6F175D3DCCD1}">
              <a14:hiddenFill xmlns:a14="http://schemas.microsoft.com/office/drawing/2010/main">
                <a:solidFill>
                  <a:srgbClr val="FFFFFF"/>
                </a:solidFill>
              </a14:hiddenFill>
            </a:ext>
          </a:extLst>
        </p:spPr>
      </p:pic>
      <p:pic>
        <p:nvPicPr>
          <p:cNvPr id="114693" name="Picture 5" descr="j02372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1600200" cy="1093788"/>
          </a:xfrm>
          <a:prstGeom prst="rect">
            <a:avLst/>
          </a:prstGeom>
          <a:noFill/>
          <a:extLst>
            <a:ext uri="{909E8E84-426E-40dd-AFC4-6F175D3DCCD1}">
              <a14:hiddenFill xmlns:a14="http://schemas.microsoft.com/office/drawing/2010/main">
                <a:solidFill>
                  <a:srgbClr val="FFFFFF"/>
                </a:solidFill>
              </a14:hiddenFill>
            </a:ext>
          </a:extLst>
        </p:spPr>
      </p:pic>
      <p:sp>
        <p:nvSpPr>
          <p:cNvPr id="114694" name="Rectangle 6"/>
          <p:cNvSpPr>
            <a:spLocks noChangeArrowheads="1"/>
          </p:cNvSpPr>
          <p:nvPr/>
        </p:nvSpPr>
        <p:spPr bwMode="auto">
          <a:xfrm>
            <a:off x="6019800" y="1066800"/>
            <a:ext cx="28956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b="1"/>
              <a:t>Empayar Rom</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34 Ro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9375"/>
            <a:ext cx="9144000" cy="5508625"/>
          </a:xfrm>
          <a:prstGeom prst="rect">
            <a:avLst/>
          </a:prstGeom>
          <a:noFill/>
          <a:extLst>
            <a:ext uri="{909E8E84-426E-40dd-AFC4-6F175D3DCCD1}">
              <a14:hiddenFill xmlns:a14="http://schemas.microsoft.com/office/drawing/2010/main">
                <a:solidFill>
                  <a:srgbClr val="FFFFFF"/>
                </a:solidFill>
              </a14:hiddenFill>
            </a:ext>
          </a:extLst>
        </p:spPr>
      </p:pic>
      <p:sp>
        <p:nvSpPr>
          <p:cNvPr id="27653" name="Rectangle 5"/>
          <p:cNvSpPr>
            <a:spLocks noChangeArrowheads="1"/>
          </p:cNvSpPr>
          <p:nvPr/>
        </p:nvSpPr>
        <p:spPr bwMode="auto">
          <a:xfrm>
            <a:off x="3657600" y="228600"/>
            <a:ext cx="1676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r>
              <a:rPr lang="en-US" sz="4400">
                <a:solidFill>
                  <a:schemeClr val="tx2"/>
                </a:solidFill>
                <a:effectLst>
                  <a:outerShdw blurRad="38100" dist="38100" dir="2700000" algn="tl">
                    <a:srgbClr val="000000"/>
                  </a:outerShdw>
                </a:effectLst>
              </a:rPr>
              <a:t>lwn.</a:t>
            </a:r>
          </a:p>
        </p:txBody>
      </p:sp>
      <p:sp>
        <p:nvSpPr>
          <p:cNvPr id="27655" name="Rectangle 7" descr="Green marble"/>
          <p:cNvSpPr>
            <a:spLocks noChangeArrowheads="1"/>
          </p:cNvSpPr>
          <p:nvPr/>
        </p:nvSpPr>
        <p:spPr bwMode="auto">
          <a:xfrm>
            <a:off x="1524000" y="1295400"/>
            <a:ext cx="685800" cy="4419600"/>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r>
              <a:rPr lang="en-US" sz="4400">
                <a:solidFill>
                  <a:schemeClr val="tx2"/>
                </a:solidFill>
                <a:effectLst>
                  <a:outerShdw blurRad="38100" dist="38100" dir="2700000" algn="tl">
                    <a:srgbClr val="000000"/>
                  </a:outerShdw>
                </a:effectLst>
              </a:rPr>
              <a:t>Emp</a:t>
            </a:r>
            <a:br>
              <a:rPr lang="en-US" sz="4400">
                <a:solidFill>
                  <a:schemeClr val="tx2"/>
                </a:solidFill>
                <a:effectLst>
                  <a:outerShdw blurRad="38100" dist="38100" dir="2700000" algn="tl">
                    <a:srgbClr val="000000"/>
                  </a:outerShdw>
                </a:effectLst>
              </a:rPr>
            </a:br>
            <a:r>
              <a:rPr lang="en-US" sz="4400">
                <a:solidFill>
                  <a:schemeClr val="tx2"/>
                </a:solidFill>
                <a:effectLst>
                  <a:outerShdw blurRad="38100" dist="38100" dir="2700000" algn="tl">
                    <a:srgbClr val="000000"/>
                  </a:outerShdw>
                </a:effectLst>
              </a:rPr>
              <a:t>a</a:t>
            </a:r>
            <a:br>
              <a:rPr lang="en-US" sz="4400">
                <a:solidFill>
                  <a:schemeClr val="tx2"/>
                </a:solidFill>
                <a:effectLst>
                  <a:outerShdw blurRad="38100" dist="38100" dir="2700000" algn="tl">
                    <a:srgbClr val="000000"/>
                  </a:outerShdw>
                </a:effectLst>
              </a:rPr>
            </a:br>
            <a:r>
              <a:rPr lang="en-US" sz="4400">
                <a:solidFill>
                  <a:schemeClr val="tx2"/>
                </a:solidFill>
                <a:effectLst>
                  <a:outerShdw blurRad="38100" dist="38100" dir="2700000" algn="tl">
                    <a:srgbClr val="000000"/>
                  </a:outerShdw>
                </a:effectLst>
              </a:rPr>
              <a:t>y</a:t>
            </a:r>
            <a:br>
              <a:rPr lang="en-US" sz="4400">
                <a:solidFill>
                  <a:schemeClr val="tx2"/>
                </a:solidFill>
                <a:effectLst>
                  <a:outerShdw blurRad="38100" dist="38100" dir="2700000" algn="tl">
                    <a:srgbClr val="000000"/>
                  </a:outerShdw>
                </a:effectLst>
              </a:rPr>
            </a:br>
            <a:r>
              <a:rPr lang="en-US" sz="4400">
                <a:solidFill>
                  <a:schemeClr val="tx2"/>
                </a:solidFill>
                <a:effectLst>
                  <a:outerShdw blurRad="38100" dist="38100" dir="2700000" algn="tl">
                    <a:srgbClr val="000000"/>
                  </a:outerShdw>
                </a:effectLst>
              </a:rPr>
              <a:t>a</a:t>
            </a:r>
            <a:br>
              <a:rPr lang="en-US" sz="4400">
                <a:solidFill>
                  <a:schemeClr val="tx2"/>
                </a:solidFill>
                <a:effectLst>
                  <a:outerShdw blurRad="38100" dist="38100" dir="2700000" algn="tl">
                    <a:srgbClr val="000000"/>
                  </a:outerShdw>
                </a:effectLst>
              </a:rPr>
            </a:br>
            <a:r>
              <a:rPr lang="en-US" sz="4400">
                <a:solidFill>
                  <a:schemeClr val="tx2"/>
                </a:solidFill>
                <a:effectLst>
                  <a:outerShdw blurRad="38100" dist="38100" dir="2700000" algn="tl">
                    <a:srgbClr val="000000"/>
                  </a:outerShdw>
                </a:effectLst>
              </a:rPr>
              <a:t>r</a:t>
            </a:r>
          </a:p>
        </p:txBody>
      </p:sp>
      <p:sp>
        <p:nvSpPr>
          <p:cNvPr id="27656" name="Rectangle 8" descr="Brown marble"/>
          <p:cNvSpPr>
            <a:spLocks noChangeArrowheads="1"/>
          </p:cNvSpPr>
          <p:nvPr/>
        </p:nvSpPr>
        <p:spPr bwMode="auto">
          <a:xfrm>
            <a:off x="5105400" y="1219200"/>
            <a:ext cx="685800" cy="4648200"/>
          </a:xfrm>
          <a:prstGeom prst="rect">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r>
              <a:rPr lang="en-US" sz="4400">
                <a:solidFill>
                  <a:schemeClr val="tx2"/>
                </a:solidFill>
                <a:effectLst>
                  <a:outerShdw blurRad="38100" dist="38100" dir="2700000" algn="tl">
                    <a:srgbClr val="000000"/>
                  </a:outerShdw>
                </a:effectLst>
              </a:rPr>
              <a:t>Kaw</a:t>
            </a:r>
            <a:br>
              <a:rPr lang="en-US" sz="4400">
                <a:solidFill>
                  <a:schemeClr val="tx2"/>
                </a:solidFill>
                <a:effectLst>
                  <a:outerShdw blurRad="38100" dist="38100" dir="2700000" algn="tl">
                    <a:srgbClr val="000000"/>
                  </a:outerShdw>
                </a:effectLst>
              </a:rPr>
            </a:br>
            <a:r>
              <a:rPr lang="en-US" sz="4400">
                <a:solidFill>
                  <a:schemeClr val="tx2"/>
                </a:solidFill>
                <a:effectLst>
                  <a:outerShdw blurRad="38100" dist="38100" dir="2700000" algn="tl">
                    <a:srgbClr val="000000"/>
                  </a:outerShdw>
                </a:effectLst>
              </a:rPr>
              <a:t>a</a:t>
            </a:r>
            <a:br>
              <a:rPr lang="en-US" sz="4400">
                <a:solidFill>
                  <a:schemeClr val="tx2"/>
                </a:solidFill>
                <a:effectLst>
                  <a:outerShdw blurRad="38100" dist="38100" dir="2700000" algn="tl">
                    <a:srgbClr val="000000"/>
                  </a:outerShdw>
                </a:effectLst>
              </a:rPr>
            </a:br>
            <a:r>
              <a:rPr lang="en-US" sz="4400">
                <a:solidFill>
                  <a:schemeClr val="tx2"/>
                </a:solidFill>
                <a:effectLst>
                  <a:outerShdw blurRad="38100" dist="38100" dir="2700000" algn="tl">
                    <a:srgbClr val="000000"/>
                  </a:outerShdw>
                </a:effectLst>
              </a:rPr>
              <a:t>s</a:t>
            </a:r>
            <a:br>
              <a:rPr lang="en-US" sz="4400">
                <a:solidFill>
                  <a:schemeClr val="tx2"/>
                </a:solidFill>
                <a:effectLst>
                  <a:outerShdw blurRad="38100" dist="38100" dir="2700000" algn="tl">
                    <a:srgbClr val="000000"/>
                  </a:outerShdw>
                </a:effectLst>
              </a:rPr>
            </a:br>
            <a:r>
              <a:rPr lang="en-US" sz="4400">
                <a:solidFill>
                  <a:schemeClr val="tx2"/>
                </a:solidFill>
                <a:effectLst>
                  <a:outerShdw blurRad="38100" dist="38100" dir="2700000" algn="tl">
                    <a:srgbClr val="000000"/>
                  </a:outerShdw>
                </a:effectLst>
              </a:rPr>
              <a:t>a</a:t>
            </a:r>
            <a:br>
              <a:rPr lang="en-US" sz="4400">
                <a:solidFill>
                  <a:schemeClr val="tx2"/>
                </a:solidFill>
                <a:effectLst>
                  <a:outerShdw blurRad="38100" dist="38100" dir="2700000" algn="tl">
                    <a:srgbClr val="000000"/>
                  </a:outerShdw>
                </a:effectLst>
              </a:rPr>
            </a:br>
            <a:r>
              <a:rPr lang="en-US" sz="4400">
                <a:solidFill>
                  <a:schemeClr val="tx2"/>
                </a:solidFill>
                <a:effectLst>
                  <a:outerShdw blurRad="38100" dist="38100" dir="2700000" algn="tl">
                    <a:srgbClr val="000000"/>
                  </a:outerShdw>
                </a:effectLst>
              </a:rPr>
              <a:t>n</a:t>
            </a:r>
          </a:p>
        </p:txBody>
      </p:sp>
      <p:sp>
        <p:nvSpPr>
          <p:cNvPr id="27650" name="Rectangle 2"/>
          <p:cNvSpPr>
            <a:spLocks noGrp="1" noChangeArrowheads="1"/>
          </p:cNvSpPr>
          <p:nvPr>
            <p:ph type="title"/>
          </p:nvPr>
        </p:nvSpPr>
        <p:spPr>
          <a:xfrm>
            <a:off x="990600" y="228600"/>
            <a:ext cx="2819400" cy="1093788"/>
          </a:xfrm>
        </p:spPr>
        <p:txBody>
          <a:bodyPr/>
          <a:lstStyle/>
          <a:p>
            <a:r>
              <a:rPr lang="en-US" sz="4000"/>
              <a:t>Maharaja2</a:t>
            </a:r>
          </a:p>
        </p:txBody>
      </p:sp>
      <p:sp>
        <p:nvSpPr>
          <p:cNvPr id="27654" name="Rectangle 6"/>
          <p:cNvSpPr>
            <a:spLocks noChangeArrowheads="1"/>
          </p:cNvSpPr>
          <p:nvPr/>
        </p:nvSpPr>
        <p:spPr bwMode="auto">
          <a:xfrm>
            <a:off x="4876800" y="228600"/>
            <a:ext cx="2895600" cy="109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r>
              <a:rPr lang="en-US" sz="4400">
                <a:solidFill>
                  <a:schemeClr val="tx2"/>
                </a:solidFill>
                <a:effectLst>
                  <a:outerShdw blurRad="38100" dist="38100" dir="2700000" algn="tl">
                    <a:srgbClr val="000000"/>
                  </a:outerShdw>
                </a:effectLst>
              </a:rPr>
              <a:t>Herodes</a:t>
            </a:r>
          </a:p>
        </p:txBody>
      </p:sp>
      <p:sp>
        <p:nvSpPr>
          <p:cNvPr id="27657" name="AutoShape 9" descr="Green marble"/>
          <p:cNvSpPr>
            <a:spLocks noChangeArrowheads="1"/>
          </p:cNvSpPr>
          <p:nvPr/>
        </p:nvSpPr>
        <p:spPr bwMode="auto">
          <a:xfrm>
            <a:off x="3124200" y="3429000"/>
            <a:ext cx="762000" cy="609600"/>
          </a:xfrm>
          <a:prstGeom prst="star5">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658" name="AutoShape 10" descr="Brown marble"/>
          <p:cNvSpPr>
            <a:spLocks noChangeArrowheads="1"/>
          </p:cNvSpPr>
          <p:nvPr/>
        </p:nvSpPr>
        <p:spPr bwMode="auto">
          <a:xfrm>
            <a:off x="6477000" y="4876800"/>
            <a:ext cx="914400" cy="914400"/>
          </a:xfrm>
          <a:prstGeom prst="star4">
            <a:avLst>
              <a:gd name="adj" fmla="val 12500"/>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659" name="Text Box 11"/>
          <p:cNvSpPr txBox="1">
            <a:spLocks noChangeArrowheads="1"/>
          </p:cNvSpPr>
          <p:nvPr/>
        </p:nvSpPr>
        <p:spPr bwMode="auto">
          <a:xfrm>
            <a:off x="8366125" y="112713"/>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94c</a:t>
            </a:r>
          </a:p>
        </p:txBody>
      </p:sp>
      <p:sp>
        <p:nvSpPr>
          <p:cNvPr id="27660" name="Rectangle 12"/>
          <p:cNvSpPr>
            <a:spLocks noChangeArrowheads="1"/>
          </p:cNvSpPr>
          <p:nvPr/>
        </p:nvSpPr>
        <p:spPr bwMode="auto">
          <a:xfrm>
            <a:off x="6019800" y="1447800"/>
            <a:ext cx="28956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b="1"/>
              <a:t>Empayar Rom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7655"/>
                                        </p:tgtEl>
                                        <p:attrNameLst>
                                          <p:attrName>style.visibility</p:attrName>
                                        </p:attrNameLst>
                                      </p:cBhvr>
                                      <p:to>
                                        <p:strVal val="visible"/>
                                      </p:to>
                                    </p:set>
                                    <p:animEffect transition="in" filter="wheel(4)">
                                      <p:cBhvr>
                                        <p:cTn id="7" dur="2000"/>
                                        <p:tgtEl>
                                          <p:spTgt spid="276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27657"/>
                                        </p:tgtEl>
                                        <p:attrNameLst>
                                          <p:attrName>style.visibility</p:attrName>
                                        </p:attrNameLst>
                                      </p:cBhvr>
                                      <p:to>
                                        <p:strVal val="visible"/>
                                      </p:to>
                                    </p:set>
                                    <p:animEffect transition="in" filter="wheel(4)">
                                      <p:cBhvr>
                                        <p:cTn id="12" dur="2000"/>
                                        <p:tgtEl>
                                          <p:spTgt spid="276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27656"/>
                                        </p:tgtEl>
                                        <p:attrNameLst>
                                          <p:attrName>style.visibility</p:attrName>
                                        </p:attrNameLst>
                                      </p:cBhvr>
                                      <p:to>
                                        <p:strVal val="visible"/>
                                      </p:to>
                                    </p:set>
                                    <p:animEffect transition="in" filter="wheel(4)">
                                      <p:cBhvr>
                                        <p:cTn id="17" dur="2000"/>
                                        <p:tgtEl>
                                          <p:spTgt spid="276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7658"/>
                                        </p:tgtEl>
                                        <p:attrNameLst>
                                          <p:attrName>style.visibility</p:attrName>
                                        </p:attrNameLst>
                                      </p:cBhvr>
                                      <p:to>
                                        <p:strVal val="visible"/>
                                      </p:to>
                                    </p:set>
                                    <p:animEffect transition="in" filter="wheel(4)">
                                      <p:cBhvr>
                                        <p:cTn id="22" dur="2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animBg="1"/>
      <p:bldP spid="27656" grpId="0" animBg="1"/>
      <p:bldP spid="27657" grpId="0" animBg="1"/>
      <p:bldP spid="276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Maharaja2 Rom</a:t>
            </a:r>
          </a:p>
        </p:txBody>
      </p:sp>
      <p:pic>
        <p:nvPicPr>
          <p:cNvPr id="25605" name="Picture 5" descr="34 Ro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5575"/>
            <a:ext cx="9144000" cy="5508625"/>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N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09725" cy="2378075"/>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Antony &amp; Octavi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7038" y="1143000"/>
            <a:ext cx="3255962" cy="2066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anim to="" calcmode="lin" valueType="num">
                                      <p:cBhvr>
                                        <p:cTn id="7" dur="1" fill="hold"/>
                                        <p:tgtEl>
                                          <p:spTgt spid="2560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Beam</Template>
  <TotalTime>3420</TotalTime>
  <Words>1474</Words>
  <Application>Microsoft Macintosh PowerPoint</Application>
  <PresentationFormat>On-screen Show (4:3)</PresentationFormat>
  <Paragraphs>676</Paragraphs>
  <Slides>69</Slides>
  <Notes>68</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69</vt:i4>
      </vt:variant>
    </vt:vector>
  </HeadingPairs>
  <TitlesOfParts>
    <vt:vector size="82" baseType="lpstr">
      <vt:lpstr>Arial</vt:lpstr>
      <vt:lpstr>Times New Roman</vt:lpstr>
      <vt:lpstr>Wingdings</vt:lpstr>
      <vt:lpstr>Garamond</vt:lpstr>
      <vt:lpstr>Storybook</vt:lpstr>
      <vt:lpstr>Tahoma</vt:lpstr>
      <vt:lpstr>Times</vt:lpstr>
      <vt:lpstr>宋体</vt:lpstr>
      <vt:lpstr>Beam</vt:lpstr>
      <vt:lpstr>Azure</vt:lpstr>
      <vt:lpstr>Orbit</vt:lpstr>
      <vt:lpstr>1_Orbit</vt:lpstr>
      <vt:lpstr>Microsoft PowerPoint Presentation</vt:lpstr>
      <vt:lpstr>Maharaja2  Rom &amp; Herodes</vt:lpstr>
      <vt:lpstr>Pengembangan  Hasmonean</vt:lpstr>
      <vt:lpstr>Era Yunani Yang Ketara</vt:lpstr>
      <vt:lpstr> “Hai! Ada peluang di sana! Pakaian domba!  . . .  Mari kita keluar dari pakaian gorila!”</vt:lpstr>
      <vt:lpstr>“Nanti! Nanti!   Tidak adakah domba yang betul disini?”</vt:lpstr>
      <vt:lpstr>Hasmonean Yang Ketara</vt:lpstr>
      <vt:lpstr>Jajahan Rom (50 SM-MS 100)</vt:lpstr>
      <vt:lpstr>Maharaja2</vt:lpstr>
      <vt:lpstr>Maharaja2 Rom</vt:lpstr>
      <vt:lpstr>Perhubungan Antara para Maharaja</vt:lpstr>
      <vt:lpstr>Bagaimana Kaisar Mati?</vt:lpstr>
      <vt:lpstr>Kejadian sebenarnya (Plutarch)</vt:lpstr>
      <vt:lpstr>Perhubungan Antara para Maharaja </vt:lpstr>
      <vt:lpstr>Agustus (30 SM-MS 14)</vt:lpstr>
      <vt:lpstr>PerhubunganAntara para Maharaja</vt:lpstr>
      <vt:lpstr>Tiberius (MS 14-37)</vt:lpstr>
      <vt:lpstr>Perhubungan antara para Maharaja</vt:lpstr>
      <vt:lpstr>Kaligula (MS 37-41)</vt:lpstr>
      <vt:lpstr>Konsul Kaligula </vt:lpstr>
      <vt:lpstr>Klaudius  (MS 41-54)</vt:lpstr>
      <vt:lpstr>Klaudius sebagai Tuhan Zeus</vt:lpstr>
      <vt:lpstr>Perhubungan antara para Maharaja</vt:lpstr>
      <vt:lpstr>Nero (MS 54-68)</vt:lpstr>
      <vt:lpstr>Nero meracuni Britannikus</vt:lpstr>
      <vt:lpstr>Terima Kasih Ibu!</vt:lpstr>
      <vt:lpstr>Nero (MS 54-68)</vt:lpstr>
      <vt:lpstr>Nero (MS 54-68)</vt:lpstr>
      <vt:lpstr>Vespasian (MS 69-79)</vt:lpstr>
      <vt:lpstr>Titus (MS 79-81)</vt:lpstr>
      <vt:lpstr>Titus memusnahkan  Bait orang Yahudi</vt:lpstr>
      <vt:lpstr>Domitian (MS 81-96)</vt:lpstr>
      <vt:lpstr>Maharaja-maharaja Rom dari Agustus ke Klaudius</vt:lpstr>
      <vt:lpstr>Maharaja-maharaja Rome dari Nero ke Vespasian</vt:lpstr>
      <vt:lpstr>Maharaja-maharaja Rome  dari Titus ke Hadrian</vt:lpstr>
      <vt:lpstr>Apa yang dapat dipelajari dari para Maharaja Rom?</vt:lpstr>
      <vt:lpstr>Pelajaran dari Kepimpinan Clinton</vt:lpstr>
      <vt:lpstr>Perhubungan Antara Maharaja</vt:lpstr>
      <vt:lpstr>Herod Yang Agung</vt:lpstr>
      <vt:lpstr>Palestin bawah jajahan Herodes yang Agung</vt:lpstr>
      <vt:lpstr>Herodes yang Agung</vt:lpstr>
      <vt:lpstr>Tiberias atas laut Galilee</vt:lpstr>
      <vt:lpstr>Herod membangun untuk memuliakan Kaisar</vt:lpstr>
      <vt:lpstr>Runtuhan Kaisarea </vt:lpstr>
      <vt:lpstr>Bait Allah Moden</vt:lpstr>
      <vt:lpstr>Tiga Pandangan lokasi Bait Allah</vt:lpstr>
      <vt:lpstr>Jerusalem in AD 66</vt:lpstr>
      <vt:lpstr>Herod’s Temple</vt:lpstr>
      <vt:lpstr>Perhimpunan Lelaki</vt:lpstr>
      <vt:lpstr>Bait Allah Herodes &amp; Benteng Antonia</vt:lpstr>
      <vt:lpstr>Bait Herodes</vt:lpstr>
      <vt:lpstr>Kota </vt:lpstr>
      <vt:lpstr>Selatan-Tenggara</vt:lpstr>
      <vt:lpstr>Selatan-Tenggara</vt:lpstr>
      <vt:lpstr>Barat-Daya</vt:lpstr>
      <vt:lpstr>Tangga &amp; Kedai Barat Daya </vt:lpstr>
      <vt:lpstr>Kubu Antonia </vt:lpstr>
      <vt:lpstr>Antonia Diatas Bait  Allah</vt:lpstr>
      <vt:lpstr>Kolah</vt:lpstr>
      <vt:lpstr>Masada</vt:lpstr>
      <vt:lpstr>Masada</vt:lpstr>
      <vt:lpstr>Istana Utara Masada </vt:lpstr>
      <vt:lpstr>Masada  Tempat Mandi</vt:lpstr>
      <vt:lpstr>Herodes Yang Agung</vt:lpstr>
      <vt:lpstr>Dinasti Herodes</vt:lpstr>
      <vt:lpstr>Herodes zaman moden</vt:lpstr>
      <vt:lpstr>Perjalanan ke Bethlehem,  Mesir &amp; Nazaret</vt:lpstr>
      <vt:lpstr>Kunci Pembangunan dibawah jajahan Herodes yang Agung</vt:lpstr>
      <vt:lpstr>Black</vt:lpstr>
      <vt:lpstr>Latar Belakang Perjanjian Baru—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Jewish War Against the Romans</dc:title>
  <dc:creator>Rick Griffith</dc:creator>
  <cp:lastModifiedBy>Rick Griffith</cp:lastModifiedBy>
  <cp:revision>320</cp:revision>
  <dcterms:created xsi:type="dcterms:W3CDTF">2002-11-13T03:48:37Z</dcterms:created>
  <dcterms:modified xsi:type="dcterms:W3CDTF">2016-03-23T12:12:30Z</dcterms:modified>
</cp:coreProperties>
</file>